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2" r:id="rId4"/>
    <p:sldId id="277" r:id="rId5"/>
    <p:sldId id="275" r:id="rId6"/>
    <p:sldId id="286" r:id="rId7"/>
    <p:sldId id="284" r:id="rId8"/>
    <p:sldId id="259" r:id="rId9"/>
    <p:sldId id="268" r:id="rId10"/>
    <p:sldId id="267" r:id="rId11"/>
    <p:sldId id="282" r:id="rId12"/>
    <p:sldId id="283" r:id="rId13"/>
    <p:sldId id="271" r:id="rId14"/>
    <p:sldId id="281" r:id="rId15"/>
    <p:sldId id="273" r:id="rId16"/>
    <p:sldId id="274" r:id="rId17"/>
  </p:sldIdLst>
  <p:sldSz cx="9144000" cy="6858000" type="screen4x3"/>
  <p:notesSz cx="6858000" cy="9144000"/>
  <p:embeddedFontLst>
    <p:embeddedFont>
      <p:font typeface="Cabin Regular" panose="020B08030502020200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sha" panose="020B0502040204020203" pitchFamily="34" charset="-79"/>
      <p:regular r:id="rId24"/>
      <p:bold r:id="rId25"/>
    </p:embeddedFont>
    <p:embeddedFont>
      <p:font typeface="Cabin" panose="020B0803050202020004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58"/>
    <a:srgbClr val="1A8264"/>
    <a:srgbClr val="FC3842"/>
    <a:srgbClr val="4A898E"/>
    <a:srgbClr val="73BFBD"/>
    <a:srgbClr val="C0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5" autoAdjust="0"/>
    <p:restoredTop sz="94514" autoAdjust="0"/>
  </p:normalViewPr>
  <p:slideViewPr>
    <p:cSldViewPr>
      <p:cViewPr>
        <p:scale>
          <a:sx n="100" d="100"/>
          <a:sy n="100" d="100"/>
        </p:scale>
        <p:origin x="-209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-operatives%20UK\Dropbox\Community%20Shares%20Unit\Intelligence\Data%20and%20statistics\Community%20Shares%20directory%20January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ks\Dropbox\Community%20Shares%20Unit\Activities\1.%20Intelligence\Other%20Data%20and%20Statistics\Forecasts\CSU%20Key%20Analytics%20including%20quarterly%20and%20sector%20breakdown%20(May%20201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42313468334741988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0712872180868791E-3"/>
                  <c:y val="6.5541807615245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Cabin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Sheet1!$A$3:$A$13</c:f>
              <c:strCache>
                <c:ptCount val="11"/>
                <c:pt idx="0">
                  <c:v>Creative and media</c:v>
                </c:pt>
                <c:pt idx="1">
                  <c:v>Pubs and Brewing</c:v>
                </c:pt>
                <c:pt idx="2">
                  <c:v>CLT and Housing</c:v>
                </c:pt>
                <c:pt idx="3">
                  <c:v>Regeneration and development</c:v>
                </c:pt>
                <c:pt idx="4">
                  <c:v>Community Retail</c:v>
                </c:pt>
                <c:pt idx="5">
                  <c:v>Other</c:v>
                </c:pt>
                <c:pt idx="6">
                  <c:v>Transport</c:v>
                </c:pt>
                <c:pt idx="7">
                  <c:v>Social Care</c:v>
                </c:pt>
                <c:pt idx="8">
                  <c:v>Energy and Environment</c:v>
                </c:pt>
                <c:pt idx="9">
                  <c:v>Sports </c:v>
                </c:pt>
                <c:pt idx="10">
                  <c:v>Food and Farming</c:v>
                </c:pt>
              </c:strCache>
            </c:strRef>
          </c:cat>
          <c:val>
            <c:numRef>
              <c:f>Sheet1!$C$3:$C$13</c:f>
              <c:numCache>
                <c:formatCode>0</c:formatCode>
                <c:ptCount val="11"/>
                <c:pt idx="0">
                  <c:v>1.5151515151515151</c:v>
                </c:pt>
                <c:pt idx="1">
                  <c:v>15.151515151515152</c:v>
                </c:pt>
                <c:pt idx="2">
                  <c:v>3.0303030303030303</c:v>
                </c:pt>
                <c:pt idx="3">
                  <c:v>6.8181818181818175</c:v>
                </c:pt>
                <c:pt idx="4">
                  <c:v>24.242424242424242</c:v>
                </c:pt>
                <c:pt idx="5">
                  <c:v>1.5151515151515151</c:v>
                </c:pt>
                <c:pt idx="6">
                  <c:v>2.2727272727272729</c:v>
                </c:pt>
                <c:pt idx="7">
                  <c:v>1.5151515151515151</c:v>
                </c:pt>
                <c:pt idx="8">
                  <c:v>32.575757575757578</c:v>
                </c:pt>
                <c:pt idx="9">
                  <c:v>3.0303030303030303</c:v>
                </c:pt>
                <c:pt idx="10">
                  <c:v>8.3333333333333321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Sheet1!$A$3:$A$13</c:f>
              <c:strCache>
                <c:ptCount val="11"/>
                <c:pt idx="0">
                  <c:v>Creative and media</c:v>
                </c:pt>
                <c:pt idx="1">
                  <c:v>Pubs and Brewing</c:v>
                </c:pt>
                <c:pt idx="2">
                  <c:v>CLT and Housing</c:v>
                </c:pt>
                <c:pt idx="3">
                  <c:v>Regeneration and development</c:v>
                </c:pt>
                <c:pt idx="4">
                  <c:v>Community Retail</c:v>
                </c:pt>
                <c:pt idx="5">
                  <c:v>Other</c:v>
                </c:pt>
                <c:pt idx="6">
                  <c:v>Transport</c:v>
                </c:pt>
                <c:pt idx="7">
                  <c:v>Social Care</c:v>
                </c:pt>
                <c:pt idx="8">
                  <c:v>Energy and Environment</c:v>
                </c:pt>
                <c:pt idx="9">
                  <c:v>Sports </c:v>
                </c:pt>
                <c:pt idx="10">
                  <c:v>Food and Farming</c:v>
                </c:pt>
              </c:strCache>
            </c:strRef>
          </c:cat>
          <c:val>
            <c:numRef>
              <c:f>Sheet1!$B$3:$B$13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A63E7-454E-43F8-BEF3-1198401944BE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2590A54-3510-4990-932B-4FA115CFD25E}">
      <dgm:prSet phldrT="[Text]"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DCLG-funded programme launched in 2012 and running to March 2015</a:t>
          </a:r>
          <a:endParaRPr lang="en-GB" sz="1400" dirty="0">
            <a:latin typeface="Cabin" pitchFamily="34" charset="0"/>
          </a:endParaRPr>
        </a:p>
      </dgm:t>
    </dgm:pt>
    <dgm:pt modelId="{B6A20FCA-F813-48D4-AB9E-1963ACC841B1}" type="parTrans" cxnId="{9776F055-77AA-4656-AA97-34321B536FB5}">
      <dgm:prSet/>
      <dgm:spPr/>
      <dgm:t>
        <a:bodyPr/>
        <a:lstStyle/>
        <a:p>
          <a:endParaRPr lang="en-GB"/>
        </a:p>
      </dgm:t>
    </dgm:pt>
    <dgm:pt modelId="{9B48D682-467C-4A9D-AB7A-090E00E2F19F}" type="sibTrans" cxnId="{9776F055-77AA-4656-AA97-34321B536FB5}">
      <dgm:prSet/>
      <dgm:spPr/>
      <dgm:t>
        <a:bodyPr/>
        <a:lstStyle/>
        <a:p>
          <a:endParaRPr lang="en-GB"/>
        </a:p>
      </dgm:t>
    </dgm:pt>
    <dgm:pt modelId="{684162BB-4DF8-4461-87CF-4E7F321B1961}">
      <dgm:prSet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Partnership between Co-operatives UK and Locality</a:t>
          </a:r>
        </a:p>
      </dgm:t>
    </dgm:pt>
    <dgm:pt modelId="{59E2BEE9-79E7-4224-BA3B-FFAA58863D71}" type="parTrans" cxnId="{55C09B3E-7EF3-4D3A-896B-C1223AE76833}">
      <dgm:prSet/>
      <dgm:spPr/>
      <dgm:t>
        <a:bodyPr/>
        <a:lstStyle/>
        <a:p>
          <a:endParaRPr lang="en-GB"/>
        </a:p>
      </dgm:t>
    </dgm:pt>
    <dgm:pt modelId="{316E3C5D-FE97-4002-B7CF-B153C0C8DDC8}" type="sibTrans" cxnId="{55C09B3E-7EF3-4D3A-896B-C1223AE76833}">
      <dgm:prSet/>
      <dgm:spPr/>
      <dgm:t>
        <a:bodyPr/>
        <a:lstStyle/>
        <a:p>
          <a:endParaRPr lang="en-GB"/>
        </a:p>
      </dgm:t>
    </dgm:pt>
    <dgm:pt modelId="{B40913F5-55C9-4A6B-BE98-E5B69CB5D3E9}">
      <dgm:prSet custT="1"/>
      <dgm:spPr/>
      <dgm:t>
        <a:bodyPr/>
        <a:lstStyle/>
        <a:p>
          <a:r>
            <a:rPr lang="en-GB" sz="2000" dirty="0" smtClean="0">
              <a:latin typeface="Cabin" pitchFamily="34" charset="0"/>
            </a:rPr>
            <a:t>Objective to grow the market for community shares, supporting: </a:t>
          </a:r>
        </a:p>
      </dgm:t>
    </dgm:pt>
    <dgm:pt modelId="{0D0CE4A8-18ED-4087-88EB-F80AA97D86E2}" type="parTrans" cxnId="{F3923452-4528-4014-852C-D5EE069FF002}">
      <dgm:prSet/>
      <dgm:spPr/>
      <dgm:t>
        <a:bodyPr/>
        <a:lstStyle/>
        <a:p>
          <a:endParaRPr lang="en-GB"/>
        </a:p>
      </dgm:t>
    </dgm:pt>
    <dgm:pt modelId="{00006739-69C3-4676-8B7A-50807C3146BF}" type="sibTrans" cxnId="{F3923452-4528-4014-852C-D5EE069FF002}">
      <dgm:prSet/>
      <dgm:spPr/>
      <dgm:t>
        <a:bodyPr/>
        <a:lstStyle/>
        <a:p>
          <a:endParaRPr lang="en-GB"/>
        </a:p>
      </dgm:t>
    </dgm:pt>
    <dgm:pt modelId="{59E0C48E-3DC7-4BBA-BC0D-D5E3EF9B1CAC}">
      <dgm:prSet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Supporters exploring the community shares market</a:t>
          </a:r>
        </a:p>
      </dgm:t>
    </dgm:pt>
    <dgm:pt modelId="{3F3D3394-EB5A-46B4-9734-2177A7ADA643}" type="parTrans" cxnId="{2872AA85-8310-4E2F-B1E6-DD0BE828631D}">
      <dgm:prSet/>
      <dgm:spPr/>
      <dgm:t>
        <a:bodyPr/>
        <a:lstStyle/>
        <a:p>
          <a:endParaRPr lang="en-GB"/>
        </a:p>
      </dgm:t>
    </dgm:pt>
    <dgm:pt modelId="{67AC88E1-A732-4CC0-AC22-841270361D96}" type="sibTrans" cxnId="{2872AA85-8310-4E2F-B1E6-DD0BE828631D}">
      <dgm:prSet/>
      <dgm:spPr/>
      <dgm:t>
        <a:bodyPr/>
        <a:lstStyle/>
        <a:p>
          <a:endParaRPr lang="en-GB"/>
        </a:p>
      </dgm:t>
    </dgm:pt>
    <dgm:pt modelId="{7B6AAB81-E736-421D-9D6E-AEF28988A709}">
      <dgm:prSet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Intermediaries, practitioners and advisers involved in </a:t>
          </a:r>
          <a:r>
            <a:rPr lang="en-GB" sz="1400" dirty="0" err="1" smtClean="0">
              <a:latin typeface="Cabin" pitchFamily="34" charset="0"/>
            </a:rPr>
            <a:t>comshares</a:t>
          </a:r>
          <a:endParaRPr lang="en-GB" sz="1400" dirty="0" smtClean="0">
            <a:latin typeface="Cabin" pitchFamily="34" charset="0"/>
          </a:endParaRPr>
        </a:p>
      </dgm:t>
    </dgm:pt>
    <dgm:pt modelId="{4AA82423-C550-45CB-906E-C57CC9C7A530}" type="parTrans" cxnId="{62FAE67B-D7BB-4740-82AE-EEA2236F1B67}">
      <dgm:prSet/>
      <dgm:spPr/>
      <dgm:t>
        <a:bodyPr/>
        <a:lstStyle/>
        <a:p>
          <a:endParaRPr lang="en-GB"/>
        </a:p>
      </dgm:t>
    </dgm:pt>
    <dgm:pt modelId="{4AC2000C-FE52-42BF-8085-3D414D74168C}" type="sibTrans" cxnId="{62FAE67B-D7BB-4740-82AE-EEA2236F1B67}">
      <dgm:prSet/>
      <dgm:spPr/>
      <dgm:t>
        <a:bodyPr/>
        <a:lstStyle/>
        <a:p>
          <a:endParaRPr lang="en-GB"/>
        </a:p>
      </dgm:t>
    </dgm:pt>
    <dgm:pt modelId="{DC3D1BAB-2368-4812-B3E4-56BBA15B0CAD}">
      <dgm:prSet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Communities looking to develop share offers</a:t>
          </a:r>
        </a:p>
      </dgm:t>
    </dgm:pt>
    <dgm:pt modelId="{E03326F2-B378-44E5-98F1-2DF32E529196}" type="sibTrans" cxnId="{48C8E9B0-B19D-4B55-BB2F-5D0DED6EF20E}">
      <dgm:prSet/>
      <dgm:spPr/>
      <dgm:t>
        <a:bodyPr/>
        <a:lstStyle/>
        <a:p>
          <a:endParaRPr lang="en-GB"/>
        </a:p>
      </dgm:t>
    </dgm:pt>
    <dgm:pt modelId="{7673F6B8-6536-4374-82FC-BE9B318520D7}" type="parTrans" cxnId="{48C8E9B0-B19D-4B55-BB2F-5D0DED6EF20E}">
      <dgm:prSet/>
      <dgm:spPr/>
      <dgm:t>
        <a:bodyPr/>
        <a:lstStyle/>
        <a:p>
          <a:endParaRPr lang="en-GB"/>
        </a:p>
      </dgm:t>
    </dgm:pt>
    <dgm:pt modelId="{F5A807AF-4859-4A9B-ACEF-27B6DC255B15}" type="pres">
      <dgm:prSet presAssocID="{AA1A63E7-454E-43F8-BEF3-1198401944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627F38-777C-4CF3-8F0F-E607D520488A}" type="pres">
      <dgm:prSet presAssocID="{AA1A63E7-454E-43F8-BEF3-1198401944BE}" presName="vNodes" presStyleCnt="0"/>
      <dgm:spPr/>
      <dgm:t>
        <a:bodyPr/>
        <a:lstStyle/>
        <a:p>
          <a:endParaRPr lang="en-GB"/>
        </a:p>
      </dgm:t>
    </dgm:pt>
    <dgm:pt modelId="{1A78F80F-913A-409D-BB77-4D9AA8E194C9}" type="pres">
      <dgm:prSet presAssocID="{92590A54-3510-4990-932B-4FA115CFD2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145373-4CB4-480D-81E7-720A16A35F64}" type="pres">
      <dgm:prSet presAssocID="{9B48D682-467C-4A9D-AB7A-090E00E2F19F}" presName="spacerT" presStyleCnt="0"/>
      <dgm:spPr/>
      <dgm:t>
        <a:bodyPr/>
        <a:lstStyle/>
        <a:p>
          <a:endParaRPr lang="en-GB"/>
        </a:p>
      </dgm:t>
    </dgm:pt>
    <dgm:pt modelId="{AA5E55FA-AB9B-4D11-89F5-668E6A2890AE}" type="pres">
      <dgm:prSet presAssocID="{9B48D682-467C-4A9D-AB7A-090E00E2F19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5B861C13-2025-454B-AF26-B18245233C5C}" type="pres">
      <dgm:prSet presAssocID="{9B48D682-467C-4A9D-AB7A-090E00E2F19F}" presName="spacerB" presStyleCnt="0"/>
      <dgm:spPr/>
      <dgm:t>
        <a:bodyPr/>
        <a:lstStyle/>
        <a:p>
          <a:endParaRPr lang="en-GB"/>
        </a:p>
      </dgm:t>
    </dgm:pt>
    <dgm:pt modelId="{E229D4CC-6153-4872-A9AE-E101FA46A7CC}" type="pres">
      <dgm:prSet presAssocID="{684162BB-4DF8-4461-87CF-4E7F321B19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EA88EF-A0C5-46AF-BC34-EA74C0E25316}" type="pres">
      <dgm:prSet presAssocID="{AA1A63E7-454E-43F8-BEF3-1198401944BE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9396836B-0BE5-47C6-9C6F-CFE447076066}" type="pres">
      <dgm:prSet presAssocID="{AA1A63E7-454E-43F8-BEF3-1198401944BE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419DBCFE-17D5-41B3-93B9-28C4AB5F1F33}" type="pres">
      <dgm:prSet presAssocID="{AA1A63E7-454E-43F8-BEF3-1198401944B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16116A-23A3-4798-90C7-B19F3055B793}" type="presOf" srcId="{316E3C5D-FE97-4002-B7CF-B153C0C8DDC8}" destId="{9396836B-0BE5-47C6-9C6F-CFE447076066}" srcOrd="1" destOrd="0" presId="urn:microsoft.com/office/officeart/2005/8/layout/equation2"/>
    <dgm:cxn modelId="{193CB441-A0D4-4314-A473-72FF0043CCA0}" type="presOf" srcId="{92590A54-3510-4990-932B-4FA115CFD25E}" destId="{1A78F80F-913A-409D-BB77-4D9AA8E194C9}" srcOrd="0" destOrd="0" presId="urn:microsoft.com/office/officeart/2005/8/layout/equation2"/>
    <dgm:cxn modelId="{D6B63061-616D-4082-B67A-B1598BC957D8}" type="presOf" srcId="{316E3C5D-FE97-4002-B7CF-B153C0C8DDC8}" destId="{FCEA88EF-A0C5-46AF-BC34-EA74C0E25316}" srcOrd="0" destOrd="0" presId="urn:microsoft.com/office/officeart/2005/8/layout/equation2"/>
    <dgm:cxn modelId="{62FAE67B-D7BB-4740-82AE-EEA2236F1B67}" srcId="{B40913F5-55C9-4A6B-BE98-E5B69CB5D3E9}" destId="{7B6AAB81-E736-421D-9D6E-AEF28988A709}" srcOrd="2" destOrd="0" parTransId="{4AA82423-C550-45CB-906E-C57CC9C7A530}" sibTransId="{4AC2000C-FE52-42BF-8085-3D414D74168C}"/>
    <dgm:cxn modelId="{468488B7-1EEC-465B-B93B-1136416F5E5E}" type="presOf" srcId="{AA1A63E7-454E-43F8-BEF3-1198401944BE}" destId="{F5A807AF-4859-4A9B-ACEF-27B6DC255B15}" srcOrd="0" destOrd="0" presId="urn:microsoft.com/office/officeart/2005/8/layout/equation2"/>
    <dgm:cxn modelId="{9E6D1B77-0F84-4A2F-A20B-80237C942836}" type="presOf" srcId="{DC3D1BAB-2368-4812-B3E4-56BBA15B0CAD}" destId="{419DBCFE-17D5-41B3-93B9-28C4AB5F1F33}" srcOrd="0" destOrd="1" presId="urn:microsoft.com/office/officeart/2005/8/layout/equation2"/>
    <dgm:cxn modelId="{55C09B3E-7EF3-4D3A-896B-C1223AE76833}" srcId="{AA1A63E7-454E-43F8-BEF3-1198401944BE}" destId="{684162BB-4DF8-4461-87CF-4E7F321B1961}" srcOrd="1" destOrd="0" parTransId="{59E2BEE9-79E7-4224-BA3B-FFAA58863D71}" sibTransId="{316E3C5D-FE97-4002-B7CF-B153C0C8DDC8}"/>
    <dgm:cxn modelId="{2872AA85-8310-4E2F-B1E6-DD0BE828631D}" srcId="{B40913F5-55C9-4A6B-BE98-E5B69CB5D3E9}" destId="{59E0C48E-3DC7-4BBA-BC0D-D5E3EF9B1CAC}" srcOrd="1" destOrd="0" parTransId="{3F3D3394-EB5A-46B4-9734-2177A7ADA643}" sibTransId="{67AC88E1-A732-4CC0-AC22-841270361D96}"/>
    <dgm:cxn modelId="{0F2EDB5A-BCB0-4E09-862F-B202E59303FE}" type="presOf" srcId="{684162BB-4DF8-4461-87CF-4E7F321B1961}" destId="{E229D4CC-6153-4872-A9AE-E101FA46A7CC}" srcOrd="0" destOrd="0" presId="urn:microsoft.com/office/officeart/2005/8/layout/equation2"/>
    <dgm:cxn modelId="{2CA51EF5-CB8F-4266-918F-D63BB3C9F2BC}" type="presOf" srcId="{7B6AAB81-E736-421D-9D6E-AEF28988A709}" destId="{419DBCFE-17D5-41B3-93B9-28C4AB5F1F33}" srcOrd="0" destOrd="3" presId="urn:microsoft.com/office/officeart/2005/8/layout/equation2"/>
    <dgm:cxn modelId="{48C8E9B0-B19D-4B55-BB2F-5D0DED6EF20E}" srcId="{B40913F5-55C9-4A6B-BE98-E5B69CB5D3E9}" destId="{DC3D1BAB-2368-4812-B3E4-56BBA15B0CAD}" srcOrd="0" destOrd="0" parTransId="{7673F6B8-6536-4374-82FC-BE9B318520D7}" sibTransId="{E03326F2-B378-44E5-98F1-2DF32E529196}"/>
    <dgm:cxn modelId="{F39A2C46-2F61-4C93-A5D6-1A2F8C234CFF}" type="presOf" srcId="{B40913F5-55C9-4A6B-BE98-E5B69CB5D3E9}" destId="{419DBCFE-17D5-41B3-93B9-28C4AB5F1F33}" srcOrd="0" destOrd="0" presId="urn:microsoft.com/office/officeart/2005/8/layout/equation2"/>
    <dgm:cxn modelId="{9776F055-77AA-4656-AA97-34321B536FB5}" srcId="{AA1A63E7-454E-43F8-BEF3-1198401944BE}" destId="{92590A54-3510-4990-932B-4FA115CFD25E}" srcOrd="0" destOrd="0" parTransId="{B6A20FCA-F813-48D4-AB9E-1963ACC841B1}" sibTransId="{9B48D682-467C-4A9D-AB7A-090E00E2F19F}"/>
    <dgm:cxn modelId="{45309D12-E485-4523-B0E3-7C654582CDDD}" type="presOf" srcId="{59E0C48E-3DC7-4BBA-BC0D-D5E3EF9B1CAC}" destId="{419DBCFE-17D5-41B3-93B9-28C4AB5F1F33}" srcOrd="0" destOrd="2" presId="urn:microsoft.com/office/officeart/2005/8/layout/equation2"/>
    <dgm:cxn modelId="{F3923452-4528-4014-852C-D5EE069FF002}" srcId="{AA1A63E7-454E-43F8-BEF3-1198401944BE}" destId="{B40913F5-55C9-4A6B-BE98-E5B69CB5D3E9}" srcOrd="2" destOrd="0" parTransId="{0D0CE4A8-18ED-4087-88EB-F80AA97D86E2}" sibTransId="{00006739-69C3-4676-8B7A-50807C3146BF}"/>
    <dgm:cxn modelId="{0B0BDF8F-30BB-4A10-9EED-89B97C307E5F}" type="presOf" srcId="{9B48D682-467C-4A9D-AB7A-090E00E2F19F}" destId="{AA5E55FA-AB9B-4D11-89F5-668E6A2890AE}" srcOrd="0" destOrd="0" presId="urn:microsoft.com/office/officeart/2005/8/layout/equation2"/>
    <dgm:cxn modelId="{5EF09CE2-7E14-496E-B9DF-A62BBB9BCD70}" type="presParOf" srcId="{F5A807AF-4859-4A9B-ACEF-27B6DC255B15}" destId="{39627F38-777C-4CF3-8F0F-E607D520488A}" srcOrd="0" destOrd="0" presId="urn:microsoft.com/office/officeart/2005/8/layout/equation2"/>
    <dgm:cxn modelId="{93CC1E8D-369A-4752-8F14-2DC809F252D8}" type="presParOf" srcId="{39627F38-777C-4CF3-8F0F-E607D520488A}" destId="{1A78F80F-913A-409D-BB77-4D9AA8E194C9}" srcOrd="0" destOrd="0" presId="urn:microsoft.com/office/officeart/2005/8/layout/equation2"/>
    <dgm:cxn modelId="{FE88AAB9-AFB1-415F-B410-676719130CF2}" type="presParOf" srcId="{39627F38-777C-4CF3-8F0F-E607D520488A}" destId="{D6145373-4CB4-480D-81E7-720A16A35F64}" srcOrd="1" destOrd="0" presId="urn:microsoft.com/office/officeart/2005/8/layout/equation2"/>
    <dgm:cxn modelId="{DDA17ED6-173B-48BE-AA58-E8FC06A667E1}" type="presParOf" srcId="{39627F38-777C-4CF3-8F0F-E607D520488A}" destId="{AA5E55FA-AB9B-4D11-89F5-668E6A2890AE}" srcOrd="2" destOrd="0" presId="urn:microsoft.com/office/officeart/2005/8/layout/equation2"/>
    <dgm:cxn modelId="{A0A00468-D4A7-4282-9BF4-AC74F5DAB5A8}" type="presParOf" srcId="{39627F38-777C-4CF3-8F0F-E607D520488A}" destId="{5B861C13-2025-454B-AF26-B18245233C5C}" srcOrd="3" destOrd="0" presId="urn:microsoft.com/office/officeart/2005/8/layout/equation2"/>
    <dgm:cxn modelId="{4E69F596-8321-41E7-AFE1-C663A96E5F65}" type="presParOf" srcId="{39627F38-777C-4CF3-8F0F-E607D520488A}" destId="{E229D4CC-6153-4872-A9AE-E101FA46A7CC}" srcOrd="4" destOrd="0" presId="urn:microsoft.com/office/officeart/2005/8/layout/equation2"/>
    <dgm:cxn modelId="{6F89C7AD-A798-49A1-97C6-9C89CD05B040}" type="presParOf" srcId="{F5A807AF-4859-4A9B-ACEF-27B6DC255B15}" destId="{FCEA88EF-A0C5-46AF-BC34-EA74C0E25316}" srcOrd="1" destOrd="0" presId="urn:microsoft.com/office/officeart/2005/8/layout/equation2"/>
    <dgm:cxn modelId="{F4E00CAD-D55A-442B-B0A9-24448A7E8491}" type="presParOf" srcId="{FCEA88EF-A0C5-46AF-BC34-EA74C0E25316}" destId="{9396836B-0BE5-47C6-9C6F-CFE447076066}" srcOrd="0" destOrd="0" presId="urn:microsoft.com/office/officeart/2005/8/layout/equation2"/>
    <dgm:cxn modelId="{BE1E1DE4-0C4B-4F99-BD3E-CFE11AAA18A7}" type="presParOf" srcId="{F5A807AF-4859-4A9B-ACEF-27B6DC255B15}" destId="{419DBCFE-17D5-41B3-93B9-28C4AB5F1F3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FE7E1F-2AC7-4453-8C5D-01CD81807BA4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0B66B2E-AC80-4A7A-8E87-352AD0EF17A9}">
      <dgm:prSet custT="1"/>
      <dgm:spPr/>
      <dgm:t>
        <a:bodyPr/>
        <a:lstStyle/>
        <a:p>
          <a:pPr rtl="0"/>
          <a:r>
            <a:rPr lang="en-GB" sz="2000" b="0" dirty="0" smtClean="0">
              <a:solidFill>
                <a:schemeClr val="bg1"/>
              </a:solidFill>
              <a:latin typeface="Cabin" panose="020B0803050202020004" pitchFamily="34" charset="0"/>
            </a:rPr>
            <a:t>1. An introduction to community shares</a:t>
          </a:r>
          <a:endParaRPr lang="en-GB" sz="2000" b="0" dirty="0">
            <a:solidFill>
              <a:schemeClr val="bg1"/>
            </a:solidFill>
            <a:latin typeface="Cabin" panose="020B0803050202020004" pitchFamily="34" charset="0"/>
          </a:endParaRPr>
        </a:p>
      </dgm:t>
    </dgm:pt>
    <dgm:pt modelId="{D7AB1226-EC6C-46CE-9B44-B36BFDE525F8}" type="parTrans" cxnId="{0D3ED976-8FAF-4B2D-BBAC-F00D74A32B12}">
      <dgm:prSet/>
      <dgm:spPr/>
      <dgm:t>
        <a:bodyPr/>
        <a:lstStyle/>
        <a:p>
          <a:endParaRPr lang="en-GB" b="1"/>
        </a:p>
      </dgm:t>
    </dgm:pt>
    <dgm:pt modelId="{C2C5CDB5-5947-41E7-8141-5B77D9717D20}" type="sibTrans" cxnId="{0D3ED976-8FAF-4B2D-BBAC-F00D74A32B12}">
      <dgm:prSet/>
      <dgm:spPr/>
      <dgm:t>
        <a:bodyPr/>
        <a:lstStyle/>
        <a:p>
          <a:endParaRPr lang="en-GB" b="1"/>
        </a:p>
      </dgm:t>
    </dgm:pt>
    <dgm:pt modelId="{9B7BA58D-22BB-4175-B607-AD5A9E56842C}">
      <dgm:prSet custT="1"/>
      <dgm:spPr/>
      <dgm:t>
        <a:bodyPr/>
        <a:lstStyle/>
        <a:p>
          <a:pPr rtl="0"/>
          <a:r>
            <a:rPr lang="en-GB" sz="2000" b="0" dirty="0" smtClean="0">
              <a:solidFill>
                <a:schemeClr val="bg1"/>
              </a:solidFill>
              <a:latin typeface="Cabin" panose="020B0803050202020004" pitchFamily="34" charset="0"/>
            </a:rPr>
            <a:t>2. Industrial and provident society legislation</a:t>
          </a:r>
          <a:endParaRPr lang="en-GB" sz="2000" b="0" dirty="0">
            <a:solidFill>
              <a:schemeClr val="bg1"/>
            </a:solidFill>
            <a:latin typeface="Cabin" panose="020B0803050202020004" pitchFamily="34" charset="0"/>
          </a:endParaRPr>
        </a:p>
      </dgm:t>
    </dgm:pt>
    <dgm:pt modelId="{404F97DD-034F-4A85-9C65-B2C7295C6BB0}" type="parTrans" cxnId="{43D2BA21-8E5B-43D3-B68C-E1A338914D6D}">
      <dgm:prSet/>
      <dgm:spPr/>
      <dgm:t>
        <a:bodyPr/>
        <a:lstStyle/>
        <a:p>
          <a:endParaRPr lang="en-GB" b="1"/>
        </a:p>
      </dgm:t>
    </dgm:pt>
    <dgm:pt modelId="{001B4C7A-882F-4625-A6C3-0C81DD6F13CC}" type="sibTrans" cxnId="{43D2BA21-8E5B-43D3-B68C-E1A338914D6D}">
      <dgm:prSet/>
      <dgm:spPr/>
      <dgm:t>
        <a:bodyPr/>
        <a:lstStyle/>
        <a:p>
          <a:endParaRPr lang="en-GB" b="1"/>
        </a:p>
      </dgm:t>
    </dgm:pt>
    <dgm:pt modelId="{6566215E-B2B9-4BB9-A41D-5539AA452F46}">
      <dgm:prSet custT="1"/>
      <dgm:spPr/>
      <dgm:t>
        <a:bodyPr/>
        <a:lstStyle/>
        <a:p>
          <a:pPr rtl="0"/>
          <a:r>
            <a:rPr lang="en-GB" sz="2000" b="0" dirty="0" smtClean="0">
              <a:solidFill>
                <a:schemeClr val="bg1"/>
              </a:solidFill>
              <a:latin typeface="Cabin" panose="020B0803050202020004" pitchFamily="34" charset="0"/>
            </a:rPr>
            <a:t>3. Governing documents</a:t>
          </a:r>
          <a:endParaRPr lang="en-GB" sz="2000" b="0" dirty="0">
            <a:solidFill>
              <a:schemeClr val="bg1"/>
            </a:solidFill>
            <a:latin typeface="Cabin" panose="020B0803050202020004" pitchFamily="34" charset="0"/>
          </a:endParaRPr>
        </a:p>
      </dgm:t>
    </dgm:pt>
    <dgm:pt modelId="{168B4AA2-AFF5-483B-A587-8D82EF23E0BA}" type="parTrans" cxnId="{FFF66587-DD06-451F-B21C-33A9ADCFE220}">
      <dgm:prSet/>
      <dgm:spPr/>
      <dgm:t>
        <a:bodyPr/>
        <a:lstStyle/>
        <a:p>
          <a:endParaRPr lang="en-GB" b="1"/>
        </a:p>
      </dgm:t>
    </dgm:pt>
    <dgm:pt modelId="{9DCB031A-3B44-4C69-B0D2-00F1E3EA5F2F}" type="sibTrans" cxnId="{FFF66587-DD06-451F-B21C-33A9ADCFE220}">
      <dgm:prSet/>
      <dgm:spPr/>
      <dgm:t>
        <a:bodyPr/>
        <a:lstStyle/>
        <a:p>
          <a:endParaRPr lang="en-GB" b="1"/>
        </a:p>
      </dgm:t>
    </dgm:pt>
    <dgm:pt modelId="{6BC360E9-73C0-442B-BB2F-AC81767B85A4}">
      <dgm:prSet custT="1"/>
      <dgm:spPr/>
      <dgm:t>
        <a:bodyPr/>
        <a:lstStyle/>
        <a:p>
          <a:pPr rtl="0"/>
          <a:r>
            <a:rPr lang="en-GB" sz="2000" b="0" dirty="0" smtClean="0">
              <a:solidFill>
                <a:schemeClr val="bg1"/>
              </a:solidFill>
              <a:latin typeface="Cabin" panose="020B0803050202020004" pitchFamily="34" charset="0"/>
            </a:rPr>
            <a:t>4. Offer documents</a:t>
          </a:r>
          <a:endParaRPr lang="en-GB" sz="2000" b="0" dirty="0">
            <a:solidFill>
              <a:schemeClr val="bg1"/>
            </a:solidFill>
            <a:latin typeface="Cabin" panose="020B0803050202020004" pitchFamily="34" charset="0"/>
          </a:endParaRPr>
        </a:p>
      </dgm:t>
    </dgm:pt>
    <dgm:pt modelId="{B9D1A7B1-5417-47F4-8F56-F1EDA21F15DD}" type="parTrans" cxnId="{E8390650-2DF2-489D-B447-BF7F05A15ADF}">
      <dgm:prSet/>
      <dgm:spPr/>
      <dgm:t>
        <a:bodyPr/>
        <a:lstStyle/>
        <a:p>
          <a:endParaRPr lang="en-GB" b="1"/>
        </a:p>
      </dgm:t>
    </dgm:pt>
    <dgm:pt modelId="{97B7B871-02F6-435F-8612-9408B0355C86}" type="sibTrans" cxnId="{E8390650-2DF2-489D-B447-BF7F05A15ADF}">
      <dgm:prSet/>
      <dgm:spPr/>
      <dgm:t>
        <a:bodyPr/>
        <a:lstStyle/>
        <a:p>
          <a:endParaRPr lang="en-GB" b="1"/>
        </a:p>
      </dgm:t>
    </dgm:pt>
    <dgm:pt modelId="{4E7B041F-D9E7-486C-8453-355ADC8AD650}">
      <dgm:prSet custT="1"/>
      <dgm:spPr/>
      <dgm:t>
        <a:bodyPr/>
        <a:lstStyle/>
        <a:p>
          <a:pPr rtl="0"/>
          <a:r>
            <a:rPr lang="en-GB" sz="2000" b="0" dirty="0" smtClean="0">
              <a:solidFill>
                <a:schemeClr val="bg1"/>
              </a:solidFill>
              <a:latin typeface="Cabin" panose="020B0803050202020004" pitchFamily="34" charset="0"/>
            </a:rPr>
            <a:t>5. Promoting offers</a:t>
          </a:r>
          <a:endParaRPr lang="en-GB" sz="2000" b="0" dirty="0">
            <a:solidFill>
              <a:schemeClr val="bg1"/>
            </a:solidFill>
            <a:latin typeface="Cabin" panose="020B0803050202020004" pitchFamily="34" charset="0"/>
          </a:endParaRPr>
        </a:p>
      </dgm:t>
    </dgm:pt>
    <dgm:pt modelId="{D6E63564-07CA-41FD-B40C-6EEEBAF9BE3E}" type="parTrans" cxnId="{B75E9C24-BD09-4951-86DE-3BD6FE32A9AC}">
      <dgm:prSet/>
      <dgm:spPr/>
      <dgm:t>
        <a:bodyPr/>
        <a:lstStyle/>
        <a:p>
          <a:endParaRPr lang="en-GB" b="1"/>
        </a:p>
      </dgm:t>
    </dgm:pt>
    <dgm:pt modelId="{EF7E2B3B-E343-45B9-9404-AAD248A51800}" type="sibTrans" cxnId="{B75E9C24-BD09-4951-86DE-3BD6FE32A9AC}">
      <dgm:prSet/>
      <dgm:spPr/>
      <dgm:t>
        <a:bodyPr/>
        <a:lstStyle/>
        <a:p>
          <a:endParaRPr lang="en-GB" b="1"/>
        </a:p>
      </dgm:t>
    </dgm:pt>
    <dgm:pt modelId="{83D387FE-D71B-470A-99D6-C45588E74D19}">
      <dgm:prSet custT="1"/>
      <dgm:spPr/>
      <dgm:t>
        <a:bodyPr/>
        <a:lstStyle/>
        <a:p>
          <a:pPr rtl="0"/>
          <a:r>
            <a:rPr lang="en-GB" sz="2000" b="0" dirty="0" smtClean="0">
              <a:solidFill>
                <a:schemeClr val="bg1"/>
              </a:solidFill>
              <a:latin typeface="Cabin" panose="020B0803050202020004" pitchFamily="34" charset="0"/>
            </a:rPr>
            <a:t>6. Use and distribution of profit</a:t>
          </a:r>
          <a:endParaRPr lang="en-GB" sz="2000" b="0" dirty="0">
            <a:solidFill>
              <a:schemeClr val="bg1"/>
            </a:solidFill>
            <a:latin typeface="Cabin" panose="020B0803050202020004" pitchFamily="34" charset="0"/>
          </a:endParaRPr>
        </a:p>
      </dgm:t>
    </dgm:pt>
    <dgm:pt modelId="{B8014EFA-4BF5-4FD4-88F6-D79739B9CD1B}" type="parTrans" cxnId="{C18A2EE0-6681-466C-8D5E-88FE4AD137A9}">
      <dgm:prSet/>
      <dgm:spPr/>
      <dgm:t>
        <a:bodyPr/>
        <a:lstStyle/>
        <a:p>
          <a:endParaRPr lang="en-GB" b="1"/>
        </a:p>
      </dgm:t>
    </dgm:pt>
    <dgm:pt modelId="{AF023CFE-CDD1-4E1E-B8BE-4DE40DACF0D2}" type="sibTrans" cxnId="{C18A2EE0-6681-466C-8D5E-88FE4AD137A9}">
      <dgm:prSet/>
      <dgm:spPr/>
      <dgm:t>
        <a:bodyPr/>
        <a:lstStyle/>
        <a:p>
          <a:endParaRPr lang="en-GB" b="1"/>
        </a:p>
      </dgm:t>
    </dgm:pt>
    <dgm:pt modelId="{D268D6FC-645E-4489-A2F5-063229E52D78}">
      <dgm:prSet custT="1"/>
      <dgm:spPr/>
      <dgm:t>
        <a:bodyPr/>
        <a:lstStyle/>
        <a:p>
          <a:pPr rtl="0"/>
          <a:r>
            <a:rPr lang="en-GB" sz="2000" b="0" dirty="0" smtClean="0">
              <a:solidFill>
                <a:schemeClr val="bg1"/>
              </a:solidFill>
              <a:latin typeface="Cabin" panose="020B0803050202020004" pitchFamily="34" charset="0"/>
            </a:rPr>
            <a:t>7. Guidance and regulation</a:t>
          </a:r>
          <a:endParaRPr lang="en-GB" sz="2000" b="0" dirty="0">
            <a:solidFill>
              <a:schemeClr val="bg1"/>
            </a:solidFill>
            <a:latin typeface="Cabin" panose="020B0803050202020004" pitchFamily="34" charset="0"/>
          </a:endParaRPr>
        </a:p>
      </dgm:t>
    </dgm:pt>
    <dgm:pt modelId="{AD570D97-7FDD-4A0B-B766-22EC8C485A6A}" type="parTrans" cxnId="{B8F6CA46-A205-48A1-AE56-BD3407E447DE}">
      <dgm:prSet/>
      <dgm:spPr/>
      <dgm:t>
        <a:bodyPr/>
        <a:lstStyle/>
        <a:p>
          <a:endParaRPr lang="en-GB" b="1"/>
        </a:p>
      </dgm:t>
    </dgm:pt>
    <dgm:pt modelId="{C5D801A4-9CD0-425A-9CDA-53D827D89F63}" type="sibTrans" cxnId="{B8F6CA46-A205-48A1-AE56-BD3407E447DE}">
      <dgm:prSet/>
      <dgm:spPr/>
      <dgm:t>
        <a:bodyPr/>
        <a:lstStyle/>
        <a:p>
          <a:endParaRPr lang="en-GB" b="1"/>
        </a:p>
      </dgm:t>
    </dgm:pt>
    <dgm:pt modelId="{05194AA1-A2F2-4E6E-B9BA-C5C106114A11}">
      <dgm:prSet custT="1"/>
      <dgm:spPr/>
      <dgm:t>
        <a:bodyPr/>
        <a:lstStyle/>
        <a:p>
          <a:pPr rtl="0"/>
          <a:r>
            <a:rPr lang="en-GB" sz="2000" b="0" dirty="0" smtClean="0">
              <a:solidFill>
                <a:schemeClr val="bg1"/>
              </a:solidFill>
              <a:latin typeface="Cabin" panose="020B0803050202020004" pitchFamily="34" charset="0"/>
            </a:rPr>
            <a:t>8. Tax treatment</a:t>
          </a:r>
          <a:endParaRPr lang="en-GB" sz="2000" b="0" dirty="0">
            <a:solidFill>
              <a:schemeClr val="bg1"/>
            </a:solidFill>
            <a:latin typeface="Cabin" panose="020B0803050202020004" pitchFamily="34" charset="0"/>
          </a:endParaRPr>
        </a:p>
      </dgm:t>
    </dgm:pt>
    <dgm:pt modelId="{089CB887-AB5C-4B2D-8B74-D33DD649F019}" type="parTrans" cxnId="{AC0EF953-AC2D-4716-94B2-477AD6350649}">
      <dgm:prSet/>
      <dgm:spPr/>
      <dgm:t>
        <a:bodyPr/>
        <a:lstStyle/>
        <a:p>
          <a:endParaRPr lang="en-GB" b="1"/>
        </a:p>
      </dgm:t>
    </dgm:pt>
    <dgm:pt modelId="{4328755D-D1DF-42E5-BB85-2954AAB5AF6F}" type="sibTrans" cxnId="{AC0EF953-AC2D-4716-94B2-477AD6350649}">
      <dgm:prSet/>
      <dgm:spPr/>
      <dgm:t>
        <a:bodyPr/>
        <a:lstStyle/>
        <a:p>
          <a:endParaRPr lang="en-GB" b="1"/>
        </a:p>
      </dgm:t>
    </dgm:pt>
    <dgm:pt modelId="{FD63B44F-F4C8-4DFB-AD53-BD64BB160D45}" type="pres">
      <dgm:prSet presAssocID="{13FE7E1F-2AC7-4453-8C5D-01CD81807BA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DB154E99-77BA-4AB4-8817-EB0106AC9F59}" type="pres">
      <dgm:prSet presAssocID="{00B66B2E-AC80-4A7A-8E87-352AD0EF17A9}" presName="parenttextcomposite" presStyleCnt="0"/>
      <dgm:spPr/>
    </dgm:pt>
    <dgm:pt modelId="{CEEA4826-A6C9-4C94-BD6F-575606DEFA38}" type="pres">
      <dgm:prSet presAssocID="{00B66B2E-AC80-4A7A-8E87-352AD0EF17A9}" presName="parenttext" presStyleLbl="revTx" presStyleIdx="0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309CAE-1BC8-4741-B031-2585210FBC92}" type="pres">
      <dgm:prSet presAssocID="{00B66B2E-AC80-4A7A-8E87-352AD0EF17A9}" presName="parallelogramComposite" presStyleCnt="0"/>
      <dgm:spPr/>
    </dgm:pt>
    <dgm:pt modelId="{C5F7EA2B-3AD0-454B-8F5B-3A1DBF1FAF4C}" type="pres">
      <dgm:prSet presAssocID="{00B66B2E-AC80-4A7A-8E87-352AD0EF17A9}" presName="parallelogram1" presStyleLbl="alignNode1" presStyleIdx="0" presStyleCnt="56"/>
      <dgm:spPr/>
    </dgm:pt>
    <dgm:pt modelId="{30BB7021-700C-4D41-BE85-D3E7C6B4CCA3}" type="pres">
      <dgm:prSet presAssocID="{00B66B2E-AC80-4A7A-8E87-352AD0EF17A9}" presName="parallelogram2" presStyleLbl="alignNode1" presStyleIdx="1" presStyleCnt="56"/>
      <dgm:spPr/>
    </dgm:pt>
    <dgm:pt modelId="{9DD6B1C9-0BBF-4000-9810-4CD4CAC3A01C}" type="pres">
      <dgm:prSet presAssocID="{00B66B2E-AC80-4A7A-8E87-352AD0EF17A9}" presName="parallelogram3" presStyleLbl="alignNode1" presStyleIdx="2" presStyleCnt="56"/>
      <dgm:spPr/>
    </dgm:pt>
    <dgm:pt modelId="{0CA3850D-D35B-4FFB-B2A9-DE3EE54F30F2}" type="pres">
      <dgm:prSet presAssocID="{00B66B2E-AC80-4A7A-8E87-352AD0EF17A9}" presName="parallelogram4" presStyleLbl="alignNode1" presStyleIdx="3" presStyleCnt="56"/>
      <dgm:spPr/>
    </dgm:pt>
    <dgm:pt modelId="{E6F43548-C4CB-4256-92EF-F58F02C11A0D}" type="pres">
      <dgm:prSet presAssocID="{00B66B2E-AC80-4A7A-8E87-352AD0EF17A9}" presName="parallelogram5" presStyleLbl="alignNode1" presStyleIdx="4" presStyleCnt="56"/>
      <dgm:spPr/>
    </dgm:pt>
    <dgm:pt modelId="{DFB0D7D5-9777-43FE-A2A4-BC15136A8F2D}" type="pres">
      <dgm:prSet presAssocID="{00B66B2E-AC80-4A7A-8E87-352AD0EF17A9}" presName="parallelogram6" presStyleLbl="alignNode1" presStyleIdx="5" presStyleCnt="56"/>
      <dgm:spPr/>
    </dgm:pt>
    <dgm:pt modelId="{EB336120-7A55-464B-A887-16F033C2A0CF}" type="pres">
      <dgm:prSet presAssocID="{00B66B2E-AC80-4A7A-8E87-352AD0EF17A9}" presName="parallelogram7" presStyleLbl="alignNode1" presStyleIdx="6" presStyleCnt="56"/>
      <dgm:spPr/>
    </dgm:pt>
    <dgm:pt modelId="{DACFF0C4-8ACA-4725-99C2-69720780CFBE}" type="pres">
      <dgm:prSet presAssocID="{C2C5CDB5-5947-41E7-8141-5B77D9717D20}" presName="sibTrans" presStyleCnt="0"/>
      <dgm:spPr/>
    </dgm:pt>
    <dgm:pt modelId="{1460F347-1425-4446-A2B4-4E776BB24554}" type="pres">
      <dgm:prSet presAssocID="{9B7BA58D-22BB-4175-B607-AD5A9E56842C}" presName="parenttextcomposite" presStyleCnt="0"/>
      <dgm:spPr/>
    </dgm:pt>
    <dgm:pt modelId="{EB62A72D-7CD4-4810-A946-70E81FB6753A}" type="pres">
      <dgm:prSet presAssocID="{9B7BA58D-22BB-4175-B607-AD5A9E56842C}" presName="parenttext" presStyleLbl="revTx" presStyleIdx="1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8F75D0-0AF0-46EA-9F7F-373538E32022}" type="pres">
      <dgm:prSet presAssocID="{9B7BA58D-22BB-4175-B607-AD5A9E56842C}" presName="parallelogramComposite" presStyleCnt="0"/>
      <dgm:spPr/>
    </dgm:pt>
    <dgm:pt modelId="{CB761776-79EF-46BF-91B5-2704BD9CB315}" type="pres">
      <dgm:prSet presAssocID="{9B7BA58D-22BB-4175-B607-AD5A9E56842C}" presName="parallelogram1" presStyleLbl="alignNode1" presStyleIdx="7" presStyleCnt="56"/>
      <dgm:spPr/>
    </dgm:pt>
    <dgm:pt modelId="{19B4FDA9-5F5F-42C9-BC4C-13BD2AF8B499}" type="pres">
      <dgm:prSet presAssocID="{9B7BA58D-22BB-4175-B607-AD5A9E56842C}" presName="parallelogram2" presStyleLbl="alignNode1" presStyleIdx="8" presStyleCnt="56"/>
      <dgm:spPr/>
    </dgm:pt>
    <dgm:pt modelId="{EF9C1CBF-F4DF-445C-8E23-E493F831A79E}" type="pres">
      <dgm:prSet presAssocID="{9B7BA58D-22BB-4175-B607-AD5A9E56842C}" presName="parallelogram3" presStyleLbl="alignNode1" presStyleIdx="9" presStyleCnt="56"/>
      <dgm:spPr/>
    </dgm:pt>
    <dgm:pt modelId="{CEFDECFF-8AC1-4AA7-8912-6EAC938A4017}" type="pres">
      <dgm:prSet presAssocID="{9B7BA58D-22BB-4175-B607-AD5A9E56842C}" presName="parallelogram4" presStyleLbl="alignNode1" presStyleIdx="10" presStyleCnt="56"/>
      <dgm:spPr/>
    </dgm:pt>
    <dgm:pt modelId="{0EF1A961-474A-4A4A-9E14-D96F5798D639}" type="pres">
      <dgm:prSet presAssocID="{9B7BA58D-22BB-4175-B607-AD5A9E56842C}" presName="parallelogram5" presStyleLbl="alignNode1" presStyleIdx="11" presStyleCnt="56"/>
      <dgm:spPr/>
    </dgm:pt>
    <dgm:pt modelId="{93539DAF-6D64-4B02-996C-42513A2771EA}" type="pres">
      <dgm:prSet presAssocID="{9B7BA58D-22BB-4175-B607-AD5A9E56842C}" presName="parallelogram6" presStyleLbl="alignNode1" presStyleIdx="12" presStyleCnt="56"/>
      <dgm:spPr/>
    </dgm:pt>
    <dgm:pt modelId="{F790F1A7-C513-4B36-910A-1C448DEDEB57}" type="pres">
      <dgm:prSet presAssocID="{9B7BA58D-22BB-4175-B607-AD5A9E56842C}" presName="parallelogram7" presStyleLbl="alignNode1" presStyleIdx="13" presStyleCnt="56"/>
      <dgm:spPr/>
    </dgm:pt>
    <dgm:pt modelId="{21850A49-583B-4851-893F-4AE7A619D7C8}" type="pres">
      <dgm:prSet presAssocID="{001B4C7A-882F-4625-A6C3-0C81DD6F13CC}" presName="sibTrans" presStyleCnt="0"/>
      <dgm:spPr/>
    </dgm:pt>
    <dgm:pt modelId="{EC54431B-17FD-4D2E-8BA4-D5F4F133798C}" type="pres">
      <dgm:prSet presAssocID="{6566215E-B2B9-4BB9-A41D-5539AA452F46}" presName="parenttextcomposite" presStyleCnt="0"/>
      <dgm:spPr/>
    </dgm:pt>
    <dgm:pt modelId="{73333DE5-554F-49CD-8DAF-F20F32A48675}" type="pres">
      <dgm:prSet presAssocID="{6566215E-B2B9-4BB9-A41D-5539AA452F46}" presName="parenttext" presStyleLbl="revTx" presStyleIdx="2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0A2062-2F14-4BB2-A678-EF3329DF29E0}" type="pres">
      <dgm:prSet presAssocID="{6566215E-B2B9-4BB9-A41D-5539AA452F46}" presName="parallelogramComposite" presStyleCnt="0"/>
      <dgm:spPr/>
    </dgm:pt>
    <dgm:pt modelId="{6B2EB66B-5291-4238-B029-26E6FDC9278F}" type="pres">
      <dgm:prSet presAssocID="{6566215E-B2B9-4BB9-A41D-5539AA452F46}" presName="parallelogram1" presStyleLbl="alignNode1" presStyleIdx="14" presStyleCnt="56"/>
      <dgm:spPr/>
    </dgm:pt>
    <dgm:pt modelId="{87E73C4B-A14E-4823-B003-278E02E84391}" type="pres">
      <dgm:prSet presAssocID="{6566215E-B2B9-4BB9-A41D-5539AA452F46}" presName="parallelogram2" presStyleLbl="alignNode1" presStyleIdx="15" presStyleCnt="56"/>
      <dgm:spPr/>
    </dgm:pt>
    <dgm:pt modelId="{60385FE2-C88B-4E9F-A2E6-F5810791C269}" type="pres">
      <dgm:prSet presAssocID="{6566215E-B2B9-4BB9-A41D-5539AA452F46}" presName="parallelogram3" presStyleLbl="alignNode1" presStyleIdx="16" presStyleCnt="56"/>
      <dgm:spPr/>
    </dgm:pt>
    <dgm:pt modelId="{006EB8B3-8FE4-4240-9F82-3F1A1667D434}" type="pres">
      <dgm:prSet presAssocID="{6566215E-B2B9-4BB9-A41D-5539AA452F46}" presName="parallelogram4" presStyleLbl="alignNode1" presStyleIdx="17" presStyleCnt="56"/>
      <dgm:spPr/>
    </dgm:pt>
    <dgm:pt modelId="{87090E6F-58E9-4335-84AD-9B6C5E5FF4B6}" type="pres">
      <dgm:prSet presAssocID="{6566215E-B2B9-4BB9-A41D-5539AA452F46}" presName="parallelogram5" presStyleLbl="alignNode1" presStyleIdx="18" presStyleCnt="56"/>
      <dgm:spPr/>
    </dgm:pt>
    <dgm:pt modelId="{400682CA-11FC-45E6-8A81-AD1F330BE038}" type="pres">
      <dgm:prSet presAssocID="{6566215E-B2B9-4BB9-A41D-5539AA452F46}" presName="parallelogram6" presStyleLbl="alignNode1" presStyleIdx="19" presStyleCnt="56"/>
      <dgm:spPr/>
    </dgm:pt>
    <dgm:pt modelId="{D8D16D1C-3700-4CD7-BB71-7B6F385596FD}" type="pres">
      <dgm:prSet presAssocID="{6566215E-B2B9-4BB9-A41D-5539AA452F46}" presName="parallelogram7" presStyleLbl="alignNode1" presStyleIdx="20" presStyleCnt="56"/>
      <dgm:spPr/>
    </dgm:pt>
    <dgm:pt modelId="{5FB1AD62-C027-457D-AED6-3790E5BD0DA3}" type="pres">
      <dgm:prSet presAssocID="{9DCB031A-3B44-4C69-B0D2-00F1E3EA5F2F}" presName="sibTrans" presStyleCnt="0"/>
      <dgm:spPr/>
    </dgm:pt>
    <dgm:pt modelId="{9E9E3BA2-05C0-4509-AE9D-E82159C96167}" type="pres">
      <dgm:prSet presAssocID="{6BC360E9-73C0-442B-BB2F-AC81767B85A4}" presName="parenttextcomposite" presStyleCnt="0"/>
      <dgm:spPr/>
    </dgm:pt>
    <dgm:pt modelId="{7A7A4643-8AD9-47E3-989E-54AC8B962E6B}" type="pres">
      <dgm:prSet presAssocID="{6BC360E9-73C0-442B-BB2F-AC81767B85A4}" presName="parenttext" presStyleLbl="revTx" presStyleIdx="3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A3BC1-BE78-4ADD-8248-B5E9E4873BD9}" type="pres">
      <dgm:prSet presAssocID="{6BC360E9-73C0-442B-BB2F-AC81767B85A4}" presName="parallelogramComposite" presStyleCnt="0"/>
      <dgm:spPr/>
    </dgm:pt>
    <dgm:pt modelId="{7793D590-C26C-4BF7-8641-B7C8CF13FC63}" type="pres">
      <dgm:prSet presAssocID="{6BC360E9-73C0-442B-BB2F-AC81767B85A4}" presName="parallelogram1" presStyleLbl="alignNode1" presStyleIdx="21" presStyleCnt="56"/>
      <dgm:spPr/>
    </dgm:pt>
    <dgm:pt modelId="{A88E9BD7-2DCD-4F17-BC4A-14EB3DEC1086}" type="pres">
      <dgm:prSet presAssocID="{6BC360E9-73C0-442B-BB2F-AC81767B85A4}" presName="parallelogram2" presStyleLbl="alignNode1" presStyleIdx="22" presStyleCnt="56"/>
      <dgm:spPr/>
    </dgm:pt>
    <dgm:pt modelId="{414CDEBA-362D-4FD1-85A5-8D302FBC6E7F}" type="pres">
      <dgm:prSet presAssocID="{6BC360E9-73C0-442B-BB2F-AC81767B85A4}" presName="parallelogram3" presStyleLbl="alignNode1" presStyleIdx="23" presStyleCnt="56"/>
      <dgm:spPr/>
    </dgm:pt>
    <dgm:pt modelId="{2C40AC6A-979E-41FA-9D50-78C29534AE06}" type="pres">
      <dgm:prSet presAssocID="{6BC360E9-73C0-442B-BB2F-AC81767B85A4}" presName="parallelogram4" presStyleLbl="alignNode1" presStyleIdx="24" presStyleCnt="56"/>
      <dgm:spPr/>
    </dgm:pt>
    <dgm:pt modelId="{EF2AACD0-9CB2-4A8D-A8A4-3C8081AA9BAE}" type="pres">
      <dgm:prSet presAssocID="{6BC360E9-73C0-442B-BB2F-AC81767B85A4}" presName="parallelogram5" presStyleLbl="alignNode1" presStyleIdx="25" presStyleCnt="56"/>
      <dgm:spPr/>
    </dgm:pt>
    <dgm:pt modelId="{033BB204-19DE-44DB-AA39-722A23D30207}" type="pres">
      <dgm:prSet presAssocID="{6BC360E9-73C0-442B-BB2F-AC81767B85A4}" presName="parallelogram6" presStyleLbl="alignNode1" presStyleIdx="26" presStyleCnt="56"/>
      <dgm:spPr/>
    </dgm:pt>
    <dgm:pt modelId="{D1FDCEC1-B671-484E-80DA-A1655EAFBF1B}" type="pres">
      <dgm:prSet presAssocID="{6BC360E9-73C0-442B-BB2F-AC81767B85A4}" presName="parallelogram7" presStyleLbl="alignNode1" presStyleIdx="27" presStyleCnt="56"/>
      <dgm:spPr/>
    </dgm:pt>
    <dgm:pt modelId="{CC46FB80-C58D-49DC-B0CB-B82DF3021E59}" type="pres">
      <dgm:prSet presAssocID="{97B7B871-02F6-435F-8612-9408B0355C86}" presName="sibTrans" presStyleCnt="0"/>
      <dgm:spPr/>
    </dgm:pt>
    <dgm:pt modelId="{ED80C9C5-128F-4CFE-8861-8266D4C3ED0F}" type="pres">
      <dgm:prSet presAssocID="{4E7B041F-D9E7-486C-8453-355ADC8AD650}" presName="parenttextcomposite" presStyleCnt="0"/>
      <dgm:spPr/>
    </dgm:pt>
    <dgm:pt modelId="{5444850E-CA8B-4DBB-9DF2-7F6F4D43EAD5}" type="pres">
      <dgm:prSet presAssocID="{4E7B041F-D9E7-486C-8453-355ADC8AD650}" presName="parenttext" presStyleLbl="revTx" presStyleIdx="4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EFE1EF-DF19-4F80-ABBB-E52BE6CC93F5}" type="pres">
      <dgm:prSet presAssocID="{4E7B041F-D9E7-486C-8453-355ADC8AD650}" presName="parallelogramComposite" presStyleCnt="0"/>
      <dgm:spPr/>
    </dgm:pt>
    <dgm:pt modelId="{E428A574-DFEF-4171-8EB0-D3AEB8467CA0}" type="pres">
      <dgm:prSet presAssocID="{4E7B041F-D9E7-486C-8453-355ADC8AD650}" presName="parallelogram1" presStyleLbl="alignNode1" presStyleIdx="28" presStyleCnt="56"/>
      <dgm:spPr/>
    </dgm:pt>
    <dgm:pt modelId="{928D3EEA-D3ED-460D-875C-F578127FCA5F}" type="pres">
      <dgm:prSet presAssocID="{4E7B041F-D9E7-486C-8453-355ADC8AD650}" presName="parallelogram2" presStyleLbl="alignNode1" presStyleIdx="29" presStyleCnt="56"/>
      <dgm:spPr/>
    </dgm:pt>
    <dgm:pt modelId="{9FEBD11B-56FC-41D0-944A-2030460A29F6}" type="pres">
      <dgm:prSet presAssocID="{4E7B041F-D9E7-486C-8453-355ADC8AD650}" presName="parallelogram3" presStyleLbl="alignNode1" presStyleIdx="30" presStyleCnt="56"/>
      <dgm:spPr/>
    </dgm:pt>
    <dgm:pt modelId="{7A98A03A-6948-441D-BD72-D3C32B95C75E}" type="pres">
      <dgm:prSet presAssocID="{4E7B041F-D9E7-486C-8453-355ADC8AD650}" presName="parallelogram4" presStyleLbl="alignNode1" presStyleIdx="31" presStyleCnt="56"/>
      <dgm:spPr/>
    </dgm:pt>
    <dgm:pt modelId="{B20D75B8-CF8C-4ED3-AD89-10E5C068D81F}" type="pres">
      <dgm:prSet presAssocID="{4E7B041F-D9E7-486C-8453-355ADC8AD650}" presName="parallelogram5" presStyleLbl="alignNode1" presStyleIdx="32" presStyleCnt="56"/>
      <dgm:spPr/>
    </dgm:pt>
    <dgm:pt modelId="{5F32E931-98E5-4C36-8CF3-E9ABB8043784}" type="pres">
      <dgm:prSet presAssocID="{4E7B041F-D9E7-486C-8453-355ADC8AD650}" presName="parallelogram6" presStyleLbl="alignNode1" presStyleIdx="33" presStyleCnt="56"/>
      <dgm:spPr/>
    </dgm:pt>
    <dgm:pt modelId="{AC233721-6179-42A7-99DF-F48431624368}" type="pres">
      <dgm:prSet presAssocID="{4E7B041F-D9E7-486C-8453-355ADC8AD650}" presName="parallelogram7" presStyleLbl="alignNode1" presStyleIdx="34" presStyleCnt="56"/>
      <dgm:spPr/>
    </dgm:pt>
    <dgm:pt modelId="{818152D0-1767-42AE-97F3-462BED863722}" type="pres">
      <dgm:prSet presAssocID="{EF7E2B3B-E343-45B9-9404-AAD248A51800}" presName="sibTrans" presStyleCnt="0"/>
      <dgm:spPr/>
    </dgm:pt>
    <dgm:pt modelId="{693EE9A6-1905-4E6D-966D-FBC3CB82CA20}" type="pres">
      <dgm:prSet presAssocID="{83D387FE-D71B-470A-99D6-C45588E74D19}" presName="parenttextcomposite" presStyleCnt="0"/>
      <dgm:spPr/>
    </dgm:pt>
    <dgm:pt modelId="{3DF59106-6AA4-4C70-B0C1-3272BCB38124}" type="pres">
      <dgm:prSet presAssocID="{83D387FE-D71B-470A-99D6-C45588E74D19}" presName="parenttext" presStyleLbl="revTx" presStyleIdx="5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A94D2F-4434-40C8-95C5-2BDC1349695F}" type="pres">
      <dgm:prSet presAssocID="{83D387FE-D71B-470A-99D6-C45588E74D19}" presName="parallelogramComposite" presStyleCnt="0"/>
      <dgm:spPr/>
    </dgm:pt>
    <dgm:pt modelId="{4A995102-8C11-482C-94B9-93CE558D7A67}" type="pres">
      <dgm:prSet presAssocID="{83D387FE-D71B-470A-99D6-C45588E74D19}" presName="parallelogram1" presStyleLbl="alignNode1" presStyleIdx="35" presStyleCnt="56"/>
      <dgm:spPr/>
    </dgm:pt>
    <dgm:pt modelId="{39103663-4E54-4C86-9B2D-1EB97609C36B}" type="pres">
      <dgm:prSet presAssocID="{83D387FE-D71B-470A-99D6-C45588E74D19}" presName="parallelogram2" presStyleLbl="alignNode1" presStyleIdx="36" presStyleCnt="56"/>
      <dgm:spPr/>
    </dgm:pt>
    <dgm:pt modelId="{7BE8D090-5D8D-4F8A-9AA8-5B744DAD669E}" type="pres">
      <dgm:prSet presAssocID="{83D387FE-D71B-470A-99D6-C45588E74D19}" presName="parallelogram3" presStyleLbl="alignNode1" presStyleIdx="37" presStyleCnt="56"/>
      <dgm:spPr/>
    </dgm:pt>
    <dgm:pt modelId="{9DCB4440-CEF5-401A-82B0-CF9DD25A5B8D}" type="pres">
      <dgm:prSet presAssocID="{83D387FE-D71B-470A-99D6-C45588E74D19}" presName="parallelogram4" presStyleLbl="alignNode1" presStyleIdx="38" presStyleCnt="56"/>
      <dgm:spPr/>
    </dgm:pt>
    <dgm:pt modelId="{F4E9B011-D374-4D75-896D-528609261EBB}" type="pres">
      <dgm:prSet presAssocID="{83D387FE-D71B-470A-99D6-C45588E74D19}" presName="parallelogram5" presStyleLbl="alignNode1" presStyleIdx="39" presStyleCnt="56"/>
      <dgm:spPr/>
    </dgm:pt>
    <dgm:pt modelId="{FE467625-224C-41FA-AAEA-5B0C9B618160}" type="pres">
      <dgm:prSet presAssocID="{83D387FE-D71B-470A-99D6-C45588E74D19}" presName="parallelogram6" presStyleLbl="alignNode1" presStyleIdx="40" presStyleCnt="56"/>
      <dgm:spPr/>
    </dgm:pt>
    <dgm:pt modelId="{10EB3495-512E-4372-9A58-6D6D46BE57D7}" type="pres">
      <dgm:prSet presAssocID="{83D387FE-D71B-470A-99D6-C45588E74D19}" presName="parallelogram7" presStyleLbl="alignNode1" presStyleIdx="41" presStyleCnt="56"/>
      <dgm:spPr/>
    </dgm:pt>
    <dgm:pt modelId="{9F30912C-6F20-41EE-AE56-200A1613224F}" type="pres">
      <dgm:prSet presAssocID="{AF023CFE-CDD1-4E1E-B8BE-4DE40DACF0D2}" presName="sibTrans" presStyleCnt="0"/>
      <dgm:spPr/>
    </dgm:pt>
    <dgm:pt modelId="{96B2628C-E98E-4605-8059-53AD8FF2C26D}" type="pres">
      <dgm:prSet presAssocID="{D268D6FC-645E-4489-A2F5-063229E52D78}" presName="parenttextcomposite" presStyleCnt="0"/>
      <dgm:spPr/>
    </dgm:pt>
    <dgm:pt modelId="{0E4BFF0A-596F-433C-85DB-B8E7D9952D00}" type="pres">
      <dgm:prSet presAssocID="{D268D6FC-645E-4489-A2F5-063229E52D78}" presName="parenttext" presStyleLbl="revTx" presStyleIdx="6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C9FB8-E416-445C-9977-51AD615379D8}" type="pres">
      <dgm:prSet presAssocID="{D268D6FC-645E-4489-A2F5-063229E52D78}" presName="parallelogramComposite" presStyleCnt="0"/>
      <dgm:spPr/>
    </dgm:pt>
    <dgm:pt modelId="{EDD76603-EC2A-4CC1-8FC1-87A26789CF9D}" type="pres">
      <dgm:prSet presAssocID="{D268D6FC-645E-4489-A2F5-063229E52D78}" presName="parallelogram1" presStyleLbl="alignNode1" presStyleIdx="42" presStyleCnt="56"/>
      <dgm:spPr/>
    </dgm:pt>
    <dgm:pt modelId="{18E71CF1-6099-47DF-A921-A75E7D6BF834}" type="pres">
      <dgm:prSet presAssocID="{D268D6FC-645E-4489-A2F5-063229E52D78}" presName="parallelogram2" presStyleLbl="alignNode1" presStyleIdx="43" presStyleCnt="56"/>
      <dgm:spPr/>
    </dgm:pt>
    <dgm:pt modelId="{F7991898-7EF4-4D68-AFDD-1716B2F02615}" type="pres">
      <dgm:prSet presAssocID="{D268D6FC-645E-4489-A2F5-063229E52D78}" presName="parallelogram3" presStyleLbl="alignNode1" presStyleIdx="44" presStyleCnt="56"/>
      <dgm:spPr/>
    </dgm:pt>
    <dgm:pt modelId="{D3B450DA-631E-408A-9D62-BF4579EE9863}" type="pres">
      <dgm:prSet presAssocID="{D268D6FC-645E-4489-A2F5-063229E52D78}" presName="parallelogram4" presStyleLbl="alignNode1" presStyleIdx="45" presStyleCnt="56"/>
      <dgm:spPr/>
    </dgm:pt>
    <dgm:pt modelId="{60ABDA29-555D-448B-9FBD-1F53DA953100}" type="pres">
      <dgm:prSet presAssocID="{D268D6FC-645E-4489-A2F5-063229E52D78}" presName="parallelogram5" presStyleLbl="alignNode1" presStyleIdx="46" presStyleCnt="56"/>
      <dgm:spPr/>
    </dgm:pt>
    <dgm:pt modelId="{41777BEA-4D3A-46C5-84F0-54A5868568D5}" type="pres">
      <dgm:prSet presAssocID="{D268D6FC-645E-4489-A2F5-063229E52D78}" presName="parallelogram6" presStyleLbl="alignNode1" presStyleIdx="47" presStyleCnt="56"/>
      <dgm:spPr/>
    </dgm:pt>
    <dgm:pt modelId="{1A822A36-12B6-47E6-9A5F-4F16E89923BA}" type="pres">
      <dgm:prSet presAssocID="{D268D6FC-645E-4489-A2F5-063229E52D78}" presName="parallelogram7" presStyleLbl="alignNode1" presStyleIdx="48" presStyleCnt="56"/>
      <dgm:spPr/>
    </dgm:pt>
    <dgm:pt modelId="{83899441-848C-4262-B949-55A836C82B6C}" type="pres">
      <dgm:prSet presAssocID="{C5D801A4-9CD0-425A-9CDA-53D827D89F63}" presName="sibTrans" presStyleCnt="0"/>
      <dgm:spPr/>
    </dgm:pt>
    <dgm:pt modelId="{527CF832-9F67-4880-A7DC-454BE11F587D}" type="pres">
      <dgm:prSet presAssocID="{05194AA1-A2F2-4E6E-B9BA-C5C106114A11}" presName="parenttextcomposite" presStyleCnt="0"/>
      <dgm:spPr/>
    </dgm:pt>
    <dgm:pt modelId="{2934FE6E-B424-4180-A1FC-67FF283F5F48}" type="pres">
      <dgm:prSet presAssocID="{05194AA1-A2F2-4E6E-B9BA-C5C106114A11}" presName="parenttext" presStyleLbl="revTx" presStyleIdx="7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B1A4A1-0C90-48C1-8FDF-38E01D6439AC}" type="pres">
      <dgm:prSet presAssocID="{05194AA1-A2F2-4E6E-B9BA-C5C106114A11}" presName="parallelogramComposite" presStyleCnt="0"/>
      <dgm:spPr/>
    </dgm:pt>
    <dgm:pt modelId="{AEF84D76-9F03-4AF8-8D7D-C3071F2D7B4F}" type="pres">
      <dgm:prSet presAssocID="{05194AA1-A2F2-4E6E-B9BA-C5C106114A11}" presName="parallelogram1" presStyleLbl="alignNode1" presStyleIdx="49" presStyleCnt="56"/>
      <dgm:spPr/>
    </dgm:pt>
    <dgm:pt modelId="{72D9D624-ED53-47CD-8118-C460F91FDA71}" type="pres">
      <dgm:prSet presAssocID="{05194AA1-A2F2-4E6E-B9BA-C5C106114A11}" presName="parallelogram2" presStyleLbl="alignNode1" presStyleIdx="50" presStyleCnt="56"/>
      <dgm:spPr/>
    </dgm:pt>
    <dgm:pt modelId="{45B4DB39-957D-46CF-A6B7-F05B3ED9997E}" type="pres">
      <dgm:prSet presAssocID="{05194AA1-A2F2-4E6E-B9BA-C5C106114A11}" presName="parallelogram3" presStyleLbl="alignNode1" presStyleIdx="51" presStyleCnt="56"/>
      <dgm:spPr/>
    </dgm:pt>
    <dgm:pt modelId="{1155F2AE-EC1C-45BD-800B-77F49743DD81}" type="pres">
      <dgm:prSet presAssocID="{05194AA1-A2F2-4E6E-B9BA-C5C106114A11}" presName="parallelogram4" presStyleLbl="alignNode1" presStyleIdx="52" presStyleCnt="56"/>
      <dgm:spPr/>
    </dgm:pt>
    <dgm:pt modelId="{3B4A176C-4A61-4534-A794-5E5D5C8D2633}" type="pres">
      <dgm:prSet presAssocID="{05194AA1-A2F2-4E6E-B9BA-C5C106114A11}" presName="parallelogram5" presStyleLbl="alignNode1" presStyleIdx="53" presStyleCnt="56"/>
      <dgm:spPr/>
    </dgm:pt>
    <dgm:pt modelId="{09DAEC31-7568-4815-9FD1-2B8268DBAB39}" type="pres">
      <dgm:prSet presAssocID="{05194AA1-A2F2-4E6E-B9BA-C5C106114A11}" presName="parallelogram6" presStyleLbl="alignNode1" presStyleIdx="54" presStyleCnt="56"/>
      <dgm:spPr/>
    </dgm:pt>
    <dgm:pt modelId="{53A5D136-5B6F-49DB-8FA8-6CE582A24012}" type="pres">
      <dgm:prSet presAssocID="{05194AA1-A2F2-4E6E-B9BA-C5C106114A11}" presName="parallelogram7" presStyleLbl="alignNode1" presStyleIdx="55" presStyleCnt="56"/>
      <dgm:spPr/>
    </dgm:pt>
  </dgm:ptLst>
  <dgm:cxnLst>
    <dgm:cxn modelId="{FFF66587-DD06-451F-B21C-33A9ADCFE220}" srcId="{13FE7E1F-2AC7-4453-8C5D-01CD81807BA4}" destId="{6566215E-B2B9-4BB9-A41D-5539AA452F46}" srcOrd="2" destOrd="0" parTransId="{168B4AA2-AFF5-483B-A587-8D82EF23E0BA}" sibTransId="{9DCB031A-3B44-4C69-B0D2-00F1E3EA5F2F}"/>
    <dgm:cxn modelId="{4BDFE716-6E8A-4978-A94D-0A0E09F5E73E}" type="presOf" srcId="{05194AA1-A2F2-4E6E-B9BA-C5C106114A11}" destId="{2934FE6E-B424-4180-A1FC-67FF283F5F48}" srcOrd="0" destOrd="0" presId="urn:microsoft.com/office/officeart/2008/layout/VerticalAccentList"/>
    <dgm:cxn modelId="{B8F6CA46-A205-48A1-AE56-BD3407E447DE}" srcId="{13FE7E1F-2AC7-4453-8C5D-01CD81807BA4}" destId="{D268D6FC-645E-4489-A2F5-063229E52D78}" srcOrd="6" destOrd="0" parTransId="{AD570D97-7FDD-4A0B-B766-22EC8C485A6A}" sibTransId="{C5D801A4-9CD0-425A-9CDA-53D827D89F63}"/>
    <dgm:cxn modelId="{275ECB43-72C2-4530-A400-9BCE5F27F302}" type="presOf" srcId="{6566215E-B2B9-4BB9-A41D-5539AA452F46}" destId="{73333DE5-554F-49CD-8DAF-F20F32A48675}" srcOrd="0" destOrd="0" presId="urn:microsoft.com/office/officeart/2008/layout/VerticalAccentList"/>
    <dgm:cxn modelId="{AC0EF953-AC2D-4716-94B2-477AD6350649}" srcId="{13FE7E1F-2AC7-4453-8C5D-01CD81807BA4}" destId="{05194AA1-A2F2-4E6E-B9BA-C5C106114A11}" srcOrd="7" destOrd="0" parTransId="{089CB887-AB5C-4B2D-8B74-D33DD649F019}" sibTransId="{4328755D-D1DF-42E5-BB85-2954AAB5AF6F}"/>
    <dgm:cxn modelId="{E8390650-2DF2-489D-B447-BF7F05A15ADF}" srcId="{13FE7E1F-2AC7-4453-8C5D-01CD81807BA4}" destId="{6BC360E9-73C0-442B-BB2F-AC81767B85A4}" srcOrd="3" destOrd="0" parTransId="{B9D1A7B1-5417-47F4-8F56-F1EDA21F15DD}" sibTransId="{97B7B871-02F6-435F-8612-9408B0355C86}"/>
    <dgm:cxn modelId="{D0C91301-135B-4AD3-910C-79527E98A2C4}" type="presOf" srcId="{D268D6FC-645E-4489-A2F5-063229E52D78}" destId="{0E4BFF0A-596F-433C-85DB-B8E7D9952D00}" srcOrd="0" destOrd="0" presId="urn:microsoft.com/office/officeart/2008/layout/VerticalAccentList"/>
    <dgm:cxn modelId="{D1618DBC-A88B-4CF6-AC0E-55E11ECF8CB6}" type="presOf" srcId="{13FE7E1F-2AC7-4453-8C5D-01CD81807BA4}" destId="{FD63B44F-F4C8-4DFB-AD53-BD64BB160D45}" srcOrd="0" destOrd="0" presId="urn:microsoft.com/office/officeart/2008/layout/VerticalAccentList"/>
    <dgm:cxn modelId="{93C2E514-05B3-47B8-A7BF-7F936EF53FB4}" type="presOf" srcId="{9B7BA58D-22BB-4175-B607-AD5A9E56842C}" destId="{EB62A72D-7CD4-4810-A946-70E81FB6753A}" srcOrd="0" destOrd="0" presId="urn:microsoft.com/office/officeart/2008/layout/VerticalAccentList"/>
    <dgm:cxn modelId="{B75E9C24-BD09-4951-86DE-3BD6FE32A9AC}" srcId="{13FE7E1F-2AC7-4453-8C5D-01CD81807BA4}" destId="{4E7B041F-D9E7-486C-8453-355ADC8AD650}" srcOrd="4" destOrd="0" parTransId="{D6E63564-07CA-41FD-B40C-6EEEBAF9BE3E}" sibTransId="{EF7E2B3B-E343-45B9-9404-AAD248A51800}"/>
    <dgm:cxn modelId="{0593607D-2525-41AA-9911-7BE2F9AEA28A}" type="presOf" srcId="{6BC360E9-73C0-442B-BB2F-AC81767B85A4}" destId="{7A7A4643-8AD9-47E3-989E-54AC8B962E6B}" srcOrd="0" destOrd="0" presId="urn:microsoft.com/office/officeart/2008/layout/VerticalAccentList"/>
    <dgm:cxn modelId="{CDAE67DC-8C9B-44CC-9302-66E1CF43B8F4}" type="presOf" srcId="{00B66B2E-AC80-4A7A-8E87-352AD0EF17A9}" destId="{CEEA4826-A6C9-4C94-BD6F-575606DEFA38}" srcOrd="0" destOrd="0" presId="urn:microsoft.com/office/officeart/2008/layout/VerticalAccentList"/>
    <dgm:cxn modelId="{43D2BA21-8E5B-43D3-B68C-E1A338914D6D}" srcId="{13FE7E1F-2AC7-4453-8C5D-01CD81807BA4}" destId="{9B7BA58D-22BB-4175-B607-AD5A9E56842C}" srcOrd="1" destOrd="0" parTransId="{404F97DD-034F-4A85-9C65-B2C7295C6BB0}" sibTransId="{001B4C7A-882F-4625-A6C3-0C81DD6F13CC}"/>
    <dgm:cxn modelId="{0D3ED976-8FAF-4B2D-BBAC-F00D74A32B12}" srcId="{13FE7E1F-2AC7-4453-8C5D-01CD81807BA4}" destId="{00B66B2E-AC80-4A7A-8E87-352AD0EF17A9}" srcOrd="0" destOrd="0" parTransId="{D7AB1226-EC6C-46CE-9B44-B36BFDE525F8}" sibTransId="{C2C5CDB5-5947-41E7-8141-5B77D9717D20}"/>
    <dgm:cxn modelId="{08A4F212-25C9-46CF-92AB-892144E1C634}" type="presOf" srcId="{83D387FE-D71B-470A-99D6-C45588E74D19}" destId="{3DF59106-6AA4-4C70-B0C1-3272BCB38124}" srcOrd="0" destOrd="0" presId="urn:microsoft.com/office/officeart/2008/layout/VerticalAccentList"/>
    <dgm:cxn modelId="{C18A2EE0-6681-466C-8D5E-88FE4AD137A9}" srcId="{13FE7E1F-2AC7-4453-8C5D-01CD81807BA4}" destId="{83D387FE-D71B-470A-99D6-C45588E74D19}" srcOrd="5" destOrd="0" parTransId="{B8014EFA-4BF5-4FD4-88F6-D79739B9CD1B}" sibTransId="{AF023CFE-CDD1-4E1E-B8BE-4DE40DACF0D2}"/>
    <dgm:cxn modelId="{7EE8EE94-9882-4903-BB2A-8D76C63F9638}" type="presOf" srcId="{4E7B041F-D9E7-486C-8453-355ADC8AD650}" destId="{5444850E-CA8B-4DBB-9DF2-7F6F4D43EAD5}" srcOrd="0" destOrd="0" presId="urn:microsoft.com/office/officeart/2008/layout/VerticalAccentList"/>
    <dgm:cxn modelId="{2B5F1BF9-4E6A-43D6-A6C3-F0C2D168F395}" type="presParOf" srcId="{FD63B44F-F4C8-4DFB-AD53-BD64BB160D45}" destId="{DB154E99-77BA-4AB4-8817-EB0106AC9F59}" srcOrd="0" destOrd="0" presId="urn:microsoft.com/office/officeart/2008/layout/VerticalAccentList"/>
    <dgm:cxn modelId="{4E72A537-E292-4933-A67A-2108610AC6D6}" type="presParOf" srcId="{DB154E99-77BA-4AB4-8817-EB0106AC9F59}" destId="{CEEA4826-A6C9-4C94-BD6F-575606DEFA38}" srcOrd="0" destOrd="0" presId="urn:microsoft.com/office/officeart/2008/layout/VerticalAccentList"/>
    <dgm:cxn modelId="{2CFDCB1F-F207-47BB-A67C-47A4D9A2B52D}" type="presParOf" srcId="{FD63B44F-F4C8-4DFB-AD53-BD64BB160D45}" destId="{69309CAE-1BC8-4741-B031-2585210FBC92}" srcOrd="1" destOrd="0" presId="urn:microsoft.com/office/officeart/2008/layout/VerticalAccentList"/>
    <dgm:cxn modelId="{FAB74BE8-E388-429D-A34D-A7CFEE309BF7}" type="presParOf" srcId="{69309CAE-1BC8-4741-B031-2585210FBC92}" destId="{C5F7EA2B-3AD0-454B-8F5B-3A1DBF1FAF4C}" srcOrd="0" destOrd="0" presId="urn:microsoft.com/office/officeart/2008/layout/VerticalAccentList"/>
    <dgm:cxn modelId="{9DC36CA3-CB02-4D03-83F7-60687FF927A8}" type="presParOf" srcId="{69309CAE-1BC8-4741-B031-2585210FBC92}" destId="{30BB7021-700C-4D41-BE85-D3E7C6B4CCA3}" srcOrd="1" destOrd="0" presId="urn:microsoft.com/office/officeart/2008/layout/VerticalAccentList"/>
    <dgm:cxn modelId="{4EC7BF44-4EBE-40A7-8B37-266C635A9C6D}" type="presParOf" srcId="{69309CAE-1BC8-4741-B031-2585210FBC92}" destId="{9DD6B1C9-0BBF-4000-9810-4CD4CAC3A01C}" srcOrd="2" destOrd="0" presId="urn:microsoft.com/office/officeart/2008/layout/VerticalAccentList"/>
    <dgm:cxn modelId="{7081D69C-9A1B-4AC8-B4FD-46577C92413E}" type="presParOf" srcId="{69309CAE-1BC8-4741-B031-2585210FBC92}" destId="{0CA3850D-D35B-4FFB-B2A9-DE3EE54F30F2}" srcOrd="3" destOrd="0" presId="urn:microsoft.com/office/officeart/2008/layout/VerticalAccentList"/>
    <dgm:cxn modelId="{25BBEEE9-813E-4FB6-8F83-7155653B3571}" type="presParOf" srcId="{69309CAE-1BC8-4741-B031-2585210FBC92}" destId="{E6F43548-C4CB-4256-92EF-F58F02C11A0D}" srcOrd="4" destOrd="0" presId="urn:microsoft.com/office/officeart/2008/layout/VerticalAccentList"/>
    <dgm:cxn modelId="{71F4FD9D-71E9-4E73-957E-18F298B85CB4}" type="presParOf" srcId="{69309CAE-1BC8-4741-B031-2585210FBC92}" destId="{DFB0D7D5-9777-43FE-A2A4-BC15136A8F2D}" srcOrd="5" destOrd="0" presId="urn:microsoft.com/office/officeart/2008/layout/VerticalAccentList"/>
    <dgm:cxn modelId="{FFB13E9D-73D7-41C5-99E3-C377F3D86DF6}" type="presParOf" srcId="{69309CAE-1BC8-4741-B031-2585210FBC92}" destId="{EB336120-7A55-464B-A887-16F033C2A0CF}" srcOrd="6" destOrd="0" presId="urn:microsoft.com/office/officeart/2008/layout/VerticalAccentList"/>
    <dgm:cxn modelId="{A84503F6-1D46-449B-9257-D268F306473B}" type="presParOf" srcId="{FD63B44F-F4C8-4DFB-AD53-BD64BB160D45}" destId="{DACFF0C4-8ACA-4725-99C2-69720780CFBE}" srcOrd="2" destOrd="0" presId="urn:microsoft.com/office/officeart/2008/layout/VerticalAccentList"/>
    <dgm:cxn modelId="{33E75F54-9B12-4A83-8031-2A42EBEBF680}" type="presParOf" srcId="{FD63B44F-F4C8-4DFB-AD53-BD64BB160D45}" destId="{1460F347-1425-4446-A2B4-4E776BB24554}" srcOrd="3" destOrd="0" presId="urn:microsoft.com/office/officeart/2008/layout/VerticalAccentList"/>
    <dgm:cxn modelId="{B2B5984D-AA95-4E03-94BA-BE3933BFAAD9}" type="presParOf" srcId="{1460F347-1425-4446-A2B4-4E776BB24554}" destId="{EB62A72D-7CD4-4810-A946-70E81FB6753A}" srcOrd="0" destOrd="0" presId="urn:microsoft.com/office/officeart/2008/layout/VerticalAccentList"/>
    <dgm:cxn modelId="{82299F94-EAD7-4E27-9508-9F4386BA5ACC}" type="presParOf" srcId="{FD63B44F-F4C8-4DFB-AD53-BD64BB160D45}" destId="{A38F75D0-0AF0-46EA-9F7F-373538E32022}" srcOrd="4" destOrd="0" presId="urn:microsoft.com/office/officeart/2008/layout/VerticalAccentList"/>
    <dgm:cxn modelId="{0E9F2563-AE8E-4410-978F-01060146CB63}" type="presParOf" srcId="{A38F75D0-0AF0-46EA-9F7F-373538E32022}" destId="{CB761776-79EF-46BF-91B5-2704BD9CB315}" srcOrd="0" destOrd="0" presId="urn:microsoft.com/office/officeart/2008/layout/VerticalAccentList"/>
    <dgm:cxn modelId="{D3E4C4E4-1EF4-44D4-86DD-579A08D56BCB}" type="presParOf" srcId="{A38F75D0-0AF0-46EA-9F7F-373538E32022}" destId="{19B4FDA9-5F5F-42C9-BC4C-13BD2AF8B499}" srcOrd="1" destOrd="0" presId="urn:microsoft.com/office/officeart/2008/layout/VerticalAccentList"/>
    <dgm:cxn modelId="{8E32EBDC-27A9-4E5D-957D-BBFB509E94CA}" type="presParOf" srcId="{A38F75D0-0AF0-46EA-9F7F-373538E32022}" destId="{EF9C1CBF-F4DF-445C-8E23-E493F831A79E}" srcOrd="2" destOrd="0" presId="urn:microsoft.com/office/officeart/2008/layout/VerticalAccentList"/>
    <dgm:cxn modelId="{66B1571D-5BB8-443B-BAAB-F978D8362E9B}" type="presParOf" srcId="{A38F75D0-0AF0-46EA-9F7F-373538E32022}" destId="{CEFDECFF-8AC1-4AA7-8912-6EAC938A4017}" srcOrd="3" destOrd="0" presId="urn:microsoft.com/office/officeart/2008/layout/VerticalAccentList"/>
    <dgm:cxn modelId="{F74DA1EF-4EB1-45BA-A525-4735B9801F73}" type="presParOf" srcId="{A38F75D0-0AF0-46EA-9F7F-373538E32022}" destId="{0EF1A961-474A-4A4A-9E14-D96F5798D639}" srcOrd="4" destOrd="0" presId="urn:microsoft.com/office/officeart/2008/layout/VerticalAccentList"/>
    <dgm:cxn modelId="{1DC431DB-4256-4960-BFC4-D310D479A721}" type="presParOf" srcId="{A38F75D0-0AF0-46EA-9F7F-373538E32022}" destId="{93539DAF-6D64-4B02-996C-42513A2771EA}" srcOrd="5" destOrd="0" presId="urn:microsoft.com/office/officeart/2008/layout/VerticalAccentList"/>
    <dgm:cxn modelId="{1092886E-BF17-4D74-896F-26CBCA28CE93}" type="presParOf" srcId="{A38F75D0-0AF0-46EA-9F7F-373538E32022}" destId="{F790F1A7-C513-4B36-910A-1C448DEDEB57}" srcOrd="6" destOrd="0" presId="urn:microsoft.com/office/officeart/2008/layout/VerticalAccentList"/>
    <dgm:cxn modelId="{FFE71AC4-3D46-4A7B-976C-71C80399F168}" type="presParOf" srcId="{FD63B44F-F4C8-4DFB-AD53-BD64BB160D45}" destId="{21850A49-583B-4851-893F-4AE7A619D7C8}" srcOrd="5" destOrd="0" presId="urn:microsoft.com/office/officeart/2008/layout/VerticalAccentList"/>
    <dgm:cxn modelId="{35A29060-1B63-49B8-AD32-7D6D4C903DF0}" type="presParOf" srcId="{FD63B44F-F4C8-4DFB-AD53-BD64BB160D45}" destId="{EC54431B-17FD-4D2E-8BA4-D5F4F133798C}" srcOrd="6" destOrd="0" presId="urn:microsoft.com/office/officeart/2008/layout/VerticalAccentList"/>
    <dgm:cxn modelId="{C3893866-4A9F-42CC-992E-87B758E21F22}" type="presParOf" srcId="{EC54431B-17FD-4D2E-8BA4-D5F4F133798C}" destId="{73333DE5-554F-49CD-8DAF-F20F32A48675}" srcOrd="0" destOrd="0" presId="urn:microsoft.com/office/officeart/2008/layout/VerticalAccentList"/>
    <dgm:cxn modelId="{3DC7527B-DC6B-4F16-871A-6C3F19461505}" type="presParOf" srcId="{FD63B44F-F4C8-4DFB-AD53-BD64BB160D45}" destId="{4A0A2062-2F14-4BB2-A678-EF3329DF29E0}" srcOrd="7" destOrd="0" presId="urn:microsoft.com/office/officeart/2008/layout/VerticalAccentList"/>
    <dgm:cxn modelId="{2375DC7A-661A-4741-8E52-777864DEAB62}" type="presParOf" srcId="{4A0A2062-2F14-4BB2-A678-EF3329DF29E0}" destId="{6B2EB66B-5291-4238-B029-26E6FDC9278F}" srcOrd="0" destOrd="0" presId="urn:microsoft.com/office/officeart/2008/layout/VerticalAccentList"/>
    <dgm:cxn modelId="{EFADE4D7-DD68-46A7-BF90-B52DDCCCD02A}" type="presParOf" srcId="{4A0A2062-2F14-4BB2-A678-EF3329DF29E0}" destId="{87E73C4B-A14E-4823-B003-278E02E84391}" srcOrd="1" destOrd="0" presId="urn:microsoft.com/office/officeart/2008/layout/VerticalAccentList"/>
    <dgm:cxn modelId="{1C8967B3-533A-47EA-A7CA-B1E5E0A0BD49}" type="presParOf" srcId="{4A0A2062-2F14-4BB2-A678-EF3329DF29E0}" destId="{60385FE2-C88B-4E9F-A2E6-F5810791C269}" srcOrd="2" destOrd="0" presId="urn:microsoft.com/office/officeart/2008/layout/VerticalAccentList"/>
    <dgm:cxn modelId="{66F58935-AF2C-49C8-BD1A-D7B71B363751}" type="presParOf" srcId="{4A0A2062-2F14-4BB2-A678-EF3329DF29E0}" destId="{006EB8B3-8FE4-4240-9F82-3F1A1667D434}" srcOrd="3" destOrd="0" presId="urn:microsoft.com/office/officeart/2008/layout/VerticalAccentList"/>
    <dgm:cxn modelId="{A35D73CE-7FAA-4E3B-834C-1FF09918506D}" type="presParOf" srcId="{4A0A2062-2F14-4BB2-A678-EF3329DF29E0}" destId="{87090E6F-58E9-4335-84AD-9B6C5E5FF4B6}" srcOrd="4" destOrd="0" presId="urn:microsoft.com/office/officeart/2008/layout/VerticalAccentList"/>
    <dgm:cxn modelId="{CDB87A4A-23F8-46D1-AE44-040468BDC88F}" type="presParOf" srcId="{4A0A2062-2F14-4BB2-A678-EF3329DF29E0}" destId="{400682CA-11FC-45E6-8A81-AD1F330BE038}" srcOrd="5" destOrd="0" presId="urn:microsoft.com/office/officeart/2008/layout/VerticalAccentList"/>
    <dgm:cxn modelId="{9BECA81D-28A4-4B0A-8E87-263BB7F3516B}" type="presParOf" srcId="{4A0A2062-2F14-4BB2-A678-EF3329DF29E0}" destId="{D8D16D1C-3700-4CD7-BB71-7B6F385596FD}" srcOrd="6" destOrd="0" presId="urn:microsoft.com/office/officeart/2008/layout/VerticalAccentList"/>
    <dgm:cxn modelId="{8EB1D981-3CF0-46C6-818D-845828DAF25C}" type="presParOf" srcId="{FD63B44F-F4C8-4DFB-AD53-BD64BB160D45}" destId="{5FB1AD62-C027-457D-AED6-3790E5BD0DA3}" srcOrd="8" destOrd="0" presId="urn:microsoft.com/office/officeart/2008/layout/VerticalAccentList"/>
    <dgm:cxn modelId="{06953260-F8D6-4642-918F-2B6BC62F7F52}" type="presParOf" srcId="{FD63B44F-F4C8-4DFB-AD53-BD64BB160D45}" destId="{9E9E3BA2-05C0-4509-AE9D-E82159C96167}" srcOrd="9" destOrd="0" presId="urn:microsoft.com/office/officeart/2008/layout/VerticalAccentList"/>
    <dgm:cxn modelId="{3249F2F9-04BF-4535-B9CD-2C9EA826A039}" type="presParOf" srcId="{9E9E3BA2-05C0-4509-AE9D-E82159C96167}" destId="{7A7A4643-8AD9-47E3-989E-54AC8B962E6B}" srcOrd="0" destOrd="0" presId="urn:microsoft.com/office/officeart/2008/layout/VerticalAccentList"/>
    <dgm:cxn modelId="{1B9B6941-8327-46BF-BB36-688CF81540CF}" type="presParOf" srcId="{FD63B44F-F4C8-4DFB-AD53-BD64BB160D45}" destId="{273A3BC1-BE78-4ADD-8248-B5E9E4873BD9}" srcOrd="10" destOrd="0" presId="urn:microsoft.com/office/officeart/2008/layout/VerticalAccentList"/>
    <dgm:cxn modelId="{B372F53D-E291-4D9E-87AD-30D825545CD9}" type="presParOf" srcId="{273A3BC1-BE78-4ADD-8248-B5E9E4873BD9}" destId="{7793D590-C26C-4BF7-8641-B7C8CF13FC63}" srcOrd="0" destOrd="0" presId="urn:microsoft.com/office/officeart/2008/layout/VerticalAccentList"/>
    <dgm:cxn modelId="{13D93BAD-8812-44D5-9829-2DD27E1F036F}" type="presParOf" srcId="{273A3BC1-BE78-4ADD-8248-B5E9E4873BD9}" destId="{A88E9BD7-2DCD-4F17-BC4A-14EB3DEC1086}" srcOrd="1" destOrd="0" presId="urn:microsoft.com/office/officeart/2008/layout/VerticalAccentList"/>
    <dgm:cxn modelId="{6E6094CB-C1C8-461A-B796-DB4DA4EBBEFD}" type="presParOf" srcId="{273A3BC1-BE78-4ADD-8248-B5E9E4873BD9}" destId="{414CDEBA-362D-4FD1-85A5-8D302FBC6E7F}" srcOrd="2" destOrd="0" presId="urn:microsoft.com/office/officeart/2008/layout/VerticalAccentList"/>
    <dgm:cxn modelId="{D41B48E5-098E-4E91-BF15-A7423036F8E5}" type="presParOf" srcId="{273A3BC1-BE78-4ADD-8248-B5E9E4873BD9}" destId="{2C40AC6A-979E-41FA-9D50-78C29534AE06}" srcOrd="3" destOrd="0" presId="urn:microsoft.com/office/officeart/2008/layout/VerticalAccentList"/>
    <dgm:cxn modelId="{A874D6BE-0A9E-40E3-8513-1FE5F051978A}" type="presParOf" srcId="{273A3BC1-BE78-4ADD-8248-B5E9E4873BD9}" destId="{EF2AACD0-9CB2-4A8D-A8A4-3C8081AA9BAE}" srcOrd="4" destOrd="0" presId="urn:microsoft.com/office/officeart/2008/layout/VerticalAccentList"/>
    <dgm:cxn modelId="{611858A1-81DB-4668-8E94-3170A5FC02D7}" type="presParOf" srcId="{273A3BC1-BE78-4ADD-8248-B5E9E4873BD9}" destId="{033BB204-19DE-44DB-AA39-722A23D30207}" srcOrd="5" destOrd="0" presId="urn:microsoft.com/office/officeart/2008/layout/VerticalAccentList"/>
    <dgm:cxn modelId="{C135FB45-CFC0-4DCB-8460-C4DC3D1E25C3}" type="presParOf" srcId="{273A3BC1-BE78-4ADD-8248-B5E9E4873BD9}" destId="{D1FDCEC1-B671-484E-80DA-A1655EAFBF1B}" srcOrd="6" destOrd="0" presId="urn:microsoft.com/office/officeart/2008/layout/VerticalAccentList"/>
    <dgm:cxn modelId="{D89B04FE-D1E5-4278-A3C9-088AE726C185}" type="presParOf" srcId="{FD63B44F-F4C8-4DFB-AD53-BD64BB160D45}" destId="{CC46FB80-C58D-49DC-B0CB-B82DF3021E59}" srcOrd="11" destOrd="0" presId="urn:microsoft.com/office/officeart/2008/layout/VerticalAccentList"/>
    <dgm:cxn modelId="{133C5035-F42F-4722-A791-6781EF138592}" type="presParOf" srcId="{FD63B44F-F4C8-4DFB-AD53-BD64BB160D45}" destId="{ED80C9C5-128F-4CFE-8861-8266D4C3ED0F}" srcOrd="12" destOrd="0" presId="urn:microsoft.com/office/officeart/2008/layout/VerticalAccentList"/>
    <dgm:cxn modelId="{5B566D18-EF0A-4087-87F4-2F3CAF358D89}" type="presParOf" srcId="{ED80C9C5-128F-4CFE-8861-8266D4C3ED0F}" destId="{5444850E-CA8B-4DBB-9DF2-7F6F4D43EAD5}" srcOrd="0" destOrd="0" presId="urn:microsoft.com/office/officeart/2008/layout/VerticalAccentList"/>
    <dgm:cxn modelId="{F82174C7-E781-4DED-9B61-A4E80AB04D6C}" type="presParOf" srcId="{FD63B44F-F4C8-4DFB-AD53-BD64BB160D45}" destId="{76EFE1EF-DF19-4F80-ABBB-E52BE6CC93F5}" srcOrd="13" destOrd="0" presId="urn:microsoft.com/office/officeart/2008/layout/VerticalAccentList"/>
    <dgm:cxn modelId="{744E2461-5438-4A49-851F-53D667927AB8}" type="presParOf" srcId="{76EFE1EF-DF19-4F80-ABBB-E52BE6CC93F5}" destId="{E428A574-DFEF-4171-8EB0-D3AEB8467CA0}" srcOrd="0" destOrd="0" presId="urn:microsoft.com/office/officeart/2008/layout/VerticalAccentList"/>
    <dgm:cxn modelId="{982E1FBF-0DE0-4313-A3A2-93FBA3DCD2C8}" type="presParOf" srcId="{76EFE1EF-DF19-4F80-ABBB-E52BE6CC93F5}" destId="{928D3EEA-D3ED-460D-875C-F578127FCA5F}" srcOrd="1" destOrd="0" presId="urn:microsoft.com/office/officeart/2008/layout/VerticalAccentList"/>
    <dgm:cxn modelId="{B719EB9B-D5A2-41D5-8CC4-CD287737621B}" type="presParOf" srcId="{76EFE1EF-DF19-4F80-ABBB-E52BE6CC93F5}" destId="{9FEBD11B-56FC-41D0-944A-2030460A29F6}" srcOrd="2" destOrd="0" presId="urn:microsoft.com/office/officeart/2008/layout/VerticalAccentList"/>
    <dgm:cxn modelId="{AF48A9F9-9B73-4270-A799-9706A5B52EDC}" type="presParOf" srcId="{76EFE1EF-DF19-4F80-ABBB-E52BE6CC93F5}" destId="{7A98A03A-6948-441D-BD72-D3C32B95C75E}" srcOrd="3" destOrd="0" presId="urn:microsoft.com/office/officeart/2008/layout/VerticalAccentList"/>
    <dgm:cxn modelId="{F647EB4B-ACF2-4E16-BABA-20E8B0A3BC6A}" type="presParOf" srcId="{76EFE1EF-DF19-4F80-ABBB-E52BE6CC93F5}" destId="{B20D75B8-CF8C-4ED3-AD89-10E5C068D81F}" srcOrd="4" destOrd="0" presId="urn:microsoft.com/office/officeart/2008/layout/VerticalAccentList"/>
    <dgm:cxn modelId="{9CAEA52A-13C1-4973-9567-4386D99B2E71}" type="presParOf" srcId="{76EFE1EF-DF19-4F80-ABBB-E52BE6CC93F5}" destId="{5F32E931-98E5-4C36-8CF3-E9ABB8043784}" srcOrd="5" destOrd="0" presId="urn:microsoft.com/office/officeart/2008/layout/VerticalAccentList"/>
    <dgm:cxn modelId="{6F27A3AD-659A-4D36-9190-BD0F5A8FDE60}" type="presParOf" srcId="{76EFE1EF-DF19-4F80-ABBB-E52BE6CC93F5}" destId="{AC233721-6179-42A7-99DF-F48431624368}" srcOrd="6" destOrd="0" presId="urn:microsoft.com/office/officeart/2008/layout/VerticalAccentList"/>
    <dgm:cxn modelId="{D4F107FA-DAED-4D83-AD2F-1CF7AEFDA703}" type="presParOf" srcId="{FD63B44F-F4C8-4DFB-AD53-BD64BB160D45}" destId="{818152D0-1767-42AE-97F3-462BED863722}" srcOrd="14" destOrd="0" presId="urn:microsoft.com/office/officeart/2008/layout/VerticalAccentList"/>
    <dgm:cxn modelId="{8253DDDF-64AB-4037-9D98-20D9E4024A11}" type="presParOf" srcId="{FD63B44F-F4C8-4DFB-AD53-BD64BB160D45}" destId="{693EE9A6-1905-4E6D-966D-FBC3CB82CA20}" srcOrd="15" destOrd="0" presId="urn:microsoft.com/office/officeart/2008/layout/VerticalAccentList"/>
    <dgm:cxn modelId="{421AB1DE-DC66-44D4-8AD1-BF1F8A12E7ED}" type="presParOf" srcId="{693EE9A6-1905-4E6D-966D-FBC3CB82CA20}" destId="{3DF59106-6AA4-4C70-B0C1-3272BCB38124}" srcOrd="0" destOrd="0" presId="urn:microsoft.com/office/officeart/2008/layout/VerticalAccentList"/>
    <dgm:cxn modelId="{02316AB7-C0C6-4D21-B845-B43AE071E1DA}" type="presParOf" srcId="{FD63B44F-F4C8-4DFB-AD53-BD64BB160D45}" destId="{18A94D2F-4434-40C8-95C5-2BDC1349695F}" srcOrd="16" destOrd="0" presId="urn:microsoft.com/office/officeart/2008/layout/VerticalAccentList"/>
    <dgm:cxn modelId="{731B8F46-65D9-45AB-B215-B9BF63FA610B}" type="presParOf" srcId="{18A94D2F-4434-40C8-95C5-2BDC1349695F}" destId="{4A995102-8C11-482C-94B9-93CE558D7A67}" srcOrd="0" destOrd="0" presId="urn:microsoft.com/office/officeart/2008/layout/VerticalAccentList"/>
    <dgm:cxn modelId="{7586A7A8-A33C-4164-8DBF-6C83878EEDD2}" type="presParOf" srcId="{18A94D2F-4434-40C8-95C5-2BDC1349695F}" destId="{39103663-4E54-4C86-9B2D-1EB97609C36B}" srcOrd="1" destOrd="0" presId="urn:microsoft.com/office/officeart/2008/layout/VerticalAccentList"/>
    <dgm:cxn modelId="{2B38CF60-7563-4056-B197-4C76BDCEE970}" type="presParOf" srcId="{18A94D2F-4434-40C8-95C5-2BDC1349695F}" destId="{7BE8D090-5D8D-4F8A-9AA8-5B744DAD669E}" srcOrd="2" destOrd="0" presId="urn:microsoft.com/office/officeart/2008/layout/VerticalAccentList"/>
    <dgm:cxn modelId="{22D713EA-8989-47F2-BBCD-EBB9F8B90EEB}" type="presParOf" srcId="{18A94D2F-4434-40C8-95C5-2BDC1349695F}" destId="{9DCB4440-CEF5-401A-82B0-CF9DD25A5B8D}" srcOrd="3" destOrd="0" presId="urn:microsoft.com/office/officeart/2008/layout/VerticalAccentList"/>
    <dgm:cxn modelId="{A131A26E-4A5C-4E2C-B358-6EAC64853F44}" type="presParOf" srcId="{18A94D2F-4434-40C8-95C5-2BDC1349695F}" destId="{F4E9B011-D374-4D75-896D-528609261EBB}" srcOrd="4" destOrd="0" presId="urn:microsoft.com/office/officeart/2008/layout/VerticalAccentList"/>
    <dgm:cxn modelId="{E9D790AC-5251-463B-90AC-8F2C576B68DC}" type="presParOf" srcId="{18A94D2F-4434-40C8-95C5-2BDC1349695F}" destId="{FE467625-224C-41FA-AAEA-5B0C9B618160}" srcOrd="5" destOrd="0" presId="urn:microsoft.com/office/officeart/2008/layout/VerticalAccentList"/>
    <dgm:cxn modelId="{539E8BE7-1FC6-4CCC-95E0-6D3231416F21}" type="presParOf" srcId="{18A94D2F-4434-40C8-95C5-2BDC1349695F}" destId="{10EB3495-512E-4372-9A58-6D6D46BE57D7}" srcOrd="6" destOrd="0" presId="urn:microsoft.com/office/officeart/2008/layout/VerticalAccentList"/>
    <dgm:cxn modelId="{70002945-5C1B-48E7-A481-95E33B701833}" type="presParOf" srcId="{FD63B44F-F4C8-4DFB-AD53-BD64BB160D45}" destId="{9F30912C-6F20-41EE-AE56-200A1613224F}" srcOrd="17" destOrd="0" presId="urn:microsoft.com/office/officeart/2008/layout/VerticalAccentList"/>
    <dgm:cxn modelId="{29CD3CFD-3EA8-4FE3-9953-3F692D15AFEE}" type="presParOf" srcId="{FD63B44F-F4C8-4DFB-AD53-BD64BB160D45}" destId="{96B2628C-E98E-4605-8059-53AD8FF2C26D}" srcOrd="18" destOrd="0" presId="urn:microsoft.com/office/officeart/2008/layout/VerticalAccentList"/>
    <dgm:cxn modelId="{DCBFEABE-CC55-4229-B0AA-8E6ACCDC6A9E}" type="presParOf" srcId="{96B2628C-E98E-4605-8059-53AD8FF2C26D}" destId="{0E4BFF0A-596F-433C-85DB-B8E7D9952D00}" srcOrd="0" destOrd="0" presId="urn:microsoft.com/office/officeart/2008/layout/VerticalAccentList"/>
    <dgm:cxn modelId="{BD5207A6-5995-44F3-9724-C4C2FD61E1A5}" type="presParOf" srcId="{FD63B44F-F4C8-4DFB-AD53-BD64BB160D45}" destId="{523C9FB8-E416-445C-9977-51AD615379D8}" srcOrd="19" destOrd="0" presId="urn:microsoft.com/office/officeart/2008/layout/VerticalAccentList"/>
    <dgm:cxn modelId="{4862BB73-B096-4AF4-81A6-010B869A4AEA}" type="presParOf" srcId="{523C9FB8-E416-445C-9977-51AD615379D8}" destId="{EDD76603-EC2A-4CC1-8FC1-87A26789CF9D}" srcOrd="0" destOrd="0" presId="urn:microsoft.com/office/officeart/2008/layout/VerticalAccentList"/>
    <dgm:cxn modelId="{474BA5B1-4E76-4CCB-8443-64B46AC569C5}" type="presParOf" srcId="{523C9FB8-E416-445C-9977-51AD615379D8}" destId="{18E71CF1-6099-47DF-A921-A75E7D6BF834}" srcOrd="1" destOrd="0" presId="urn:microsoft.com/office/officeart/2008/layout/VerticalAccentList"/>
    <dgm:cxn modelId="{94937CFC-96C1-44D6-AD30-A2F806E929E5}" type="presParOf" srcId="{523C9FB8-E416-445C-9977-51AD615379D8}" destId="{F7991898-7EF4-4D68-AFDD-1716B2F02615}" srcOrd="2" destOrd="0" presId="urn:microsoft.com/office/officeart/2008/layout/VerticalAccentList"/>
    <dgm:cxn modelId="{DE5AD90D-C3C3-4D8D-9B5A-9D1D76F76601}" type="presParOf" srcId="{523C9FB8-E416-445C-9977-51AD615379D8}" destId="{D3B450DA-631E-408A-9D62-BF4579EE9863}" srcOrd="3" destOrd="0" presId="urn:microsoft.com/office/officeart/2008/layout/VerticalAccentList"/>
    <dgm:cxn modelId="{30458F35-789A-43DD-97CF-81E32BCDDA1F}" type="presParOf" srcId="{523C9FB8-E416-445C-9977-51AD615379D8}" destId="{60ABDA29-555D-448B-9FBD-1F53DA953100}" srcOrd="4" destOrd="0" presId="urn:microsoft.com/office/officeart/2008/layout/VerticalAccentList"/>
    <dgm:cxn modelId="{DBA6113E-DF3C-420F-B7BE-6BD4140D6C2E}" type="presParOf" srcId="{523C9FB8-E416-445C-9977-51AD615379D8}" destId="{41777BEA-4D3A-46C5-84F0-54A5868568D5}" srcOrd="5" destOrd="0" presId="urn:microsoft.com/office/officeart/2008/layout/VerticalAccentList"/>
    <dgm:cxn modelId="{3DD58192-15CD-44BC-BF6A-466774E1C7D2}" type="presParOf" srcId="{523C9FB8-E416-445C-9977-51AD615379D8}" destId="{1A822A36-12B6-47E6-9A5F-4F16E89923BA}" srcOrd="6" destOrd="0" presId="urn:microsoft.com/office/officeart/2008/layout/VerticalAccentList"/>
    <dgm:cxn modelId="{61C79247-B074-437E-9DC3-D3EF4F21B790}" type="presParOf" srcId="{FD63B44F-F4C8-4DFB-AD53-BD64BB160D45}" destId="{83899441-848C-4262-B949-55A836C82B6C}" srcOrd="20" destOrd="0" presId="urn:microsoft.com/office/officeart/2008/layout/VerticalAccentList"/>
    <dgm:cxn modelId="{6FD6E75E-ADEC-4012-B3CF-842E77A30C86}" type="presParOf" srcId="{FD63B44F-F4C8-4DFB-AD53-BD64BB160D45}" destId="{527CF832-9F67-4880-A7DC-454BE11F587D}" srcOrd="21" destOrd="0" presId="urn:microsoft.com/office/officeart/2008/layout/VerticalAccentList"/>
    <dgm:cxn modelId="{8FE11A1E-E7CA-4428-BF08-802875086AE2}" type="presParOf" srcId="{527CF832-9F67-4880-A7DC-454BE11F587D}" destId="{2934FE6E-B424-4180-A1FC-67FF283F5F48}" srcOrd="0" destOrd="0" presId="urn:microsoft.com/office/officeart/2008/layout/VerticalAccentList"/>
    <dgm:cxn modelId="{8B884751-9DDB-42C1-BDFA-E6490974C156}" type="presParOf" srcId="{FD63B44F-F4C8-4DFB-AD53-BD64BB160D45}" destId="{D8B1A4A1-0C90-48C1-8FDF-38E01D6439AC}" srcOrd="22" destOrd="0" presId="urn:microsoft.com/office/officeart/2008/layout/VerticalAccentList"/>
    <dgm:cxn modelId="{B2F37D01-B41C-4E6F-921E-136A71FA7BE6}" type="presParOf" srcId="{D8B1A4A1-0C90-48C1-8FDF-38E01D6439AC}" destId="{AEF84D76-9F03-4AF8-8D7D-C3071F2D7B4F}" srcOrd="0" destOrd="0" presId="urn:microsoft.com/office/officeart/2008/layout/VerticalAccentList"/>
    <dgm:cxn modelId="{744C34B8-2A2C-4D7D-8212-C4EB12C5546B}" type="presParOf" srcId="{D8B1A4A1-0C90-48C1-8FDF-38E01D6439AC}" destId="{72D9D624-ED53-47CD-8118-C460F91FDA71}" srcOrd="1" destOrd="0" presId="urn:microsoft.com/office/officeart/2008/layout/VerticalAccentList"/>
    <dgm:cxn modelId="{995CBB0A-7A27-42D2-AF16-D6BD57A3955E}" type="presParOf" srcId="{D8B1A4A1-0C90-48C1-8FDF-38E01D6439AC}" destId="{45B4DB39-957D-46CF-A6B7-F05B3ED9997E}" srcOrd="2" destOrd="0" presId="urn:microsoft.com/office/officeart/2008/layout/VerticalAccentList"/>
    <dgm:cxn modelId="{B78C157B-BF62-4E65-B311-8545FF02E31A}" type="presParOf" srcId="{D8B1A4A1-0C90-48C1-8FDF-38E01D6439AC}" destId="{1155F2AE-EC1C-45BD-800B-77F49743DD81}" srcOrd="3" destOrd="0" presId="urn:microsoft.com/office/officeart/2008/layout/VerticalAccentList"/>
    <dgm:cxn modelId="{3C6A1DF2-EFC0-4ACD-99A2-31C3D4B6B2FE}" type="presParOf" srcId="{D8B1A4A1-0C90-48C1-8FDF-38E01D6439AC}" destId="{3B4A176C-4A61-4534-A794-5E5D5C8D2633}" srcOrd="4" destOrd="0" presId="urn:microsoft.com/office/officeart/2008/layout/VerticalAccentList"/>
    <dgm:cxn modelId="{AC193B4B-FE90-43D0-98D5-D2EB9C9D6A50}" type="presParOf" srcId="{D8B1A4A1-0C90-48C1-8FDF-38E01D6439AC}" destId="{09DAEC31-7568-4815-9FD1-2B8268DBAB39}" srcOrd="5" destOrd="0" presId="urn:microsoft.com/office/officeart/2008/layout/VerticalAccentList"/>
    <dgm:cxn modelId="{ADA59CF5-B365-4906-ABA6-5C8B85570AEE}" type="presParOf" srcId="{D8B1A4A1-0C90-48C1-8FDF-38E01D6439AC}" destId="{53A5D136-5B6F-49DB-8FA8-6CE582A2401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F799BB-45E9-4285-9A87-9565D4C30774}" type="doc">
      <dgm:prSet loTypeId="urn:microsoft.com/office/officeart/2005/8/layout/hChevron3" loCatId="process" qsTypeId="urn:microsoft.com/office/officeart/2005/8/quickstyle/simple4" qsCatId="simple" csTypeId="urn:microsoft.com/office/officeart/2005/8/colors/colorful1#11" csCatId="colorful" phldr="1"/>
      <dgm:spPr/>
      <dgm:t>
        <a:bodyPr/>
        <a:lstStyle/>
        <a:p>
          <a:endParaRPr lang="en-GB"/>
        </a:p>
      </dgm:t>
    </dgm:pt>
    <dgm:pt modelId="{5A61623A-0289-410B-A26B-DB1B3171AAA3}">
      <dgm:prSet/>
      <dgm:spPr/>
      <dgm:t>
        <a:bodyPr/>
        <a:lstStyle/>
        <a:p>
          <a:pPr rtl="0"/>
          <a:r>
            <a:rPr lang="en-GB" dirty="0" smtClean="0">
              <a:latin typeface="Cabin" pitchFamily="34" charset="0"/>
            </a:rPr>
            <a:t>Technological tool for both enterprises and supporters</a:t>
          </a:r>
          <a:endParaRPr lang="en-GB" dirty="0">
            <a:latin typeface="Cabin" pitchFamily="34" charset="0"/>
          </a:endParaRPr>
        </a:p>
      </dgm:t>
    </dgm:pt>
    <dgm:pt modelId="{C7BBC19A-E06F-4618-9E7B-A0DE2A7E5082}" type="parTrans" cxnId="{002F54AA-4AD1-4296-B229-24FB27E4AE54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97AE8CFF-3187-44D9-A749-453836B78228}" type="sibTrans" cxnId="{002F54AA-4AD1-4296-B229-24FB27E4AE54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0EE7B290-2549-407F-9BB4-4E1555E21188}">
      <dgm:prSet/>
      <dgm:spPr/>
      <dgm:t>
        <a:bodyPr/>
        <a:lstStyle/>
        <a:p>
          <a:pPr rtl="0"/>
          <a:r>
            <a:rPr lang="en-GB" smtClean="0">
              <a:latin typeface="Cabin" pitchFamily="34" charset="0"/>
            </a:rPr>
            <a:t>Secure payment facility </a:t>
          </a:r>
          <a:endParaRPr lang="en-GB">
            <a:latin typeface="Cabin" pitchFamily="34" charset="0"/>
          </a:endParaRPr>
        </a:p>
      </dgm:t>
    </dgm:pt>
    <dgm:pt modelId="{26891131-7874-4E86-B28D-71E5CE6C2878}" type="parTrans" cxnId="{BABBCBB9-F4A4-45C3-8A2A-786394AA0AB2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DC1A771B-77B2-425F-8946-8CBCE180B6C0}" type="sibTrans" cxnId="{BABBCBB9-F4A4-45C3-8A2A-786394AA0AB2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CAE6AF21-20CE-462A-8BF0-22B75FCB78A1}">
      <dgm:prSet/>
      <dgm:spPr/>
      <dgm:t>
        <a:bodyPr/>
        <a:lstStyle/>
        <a:p>
          <a:pPr rtl="0"/>
          <a:r>
            <a:rPr lang="en-GB" smtClean="0">
              <a:latin typeface="Cabin" pitchFamily="34" charset="0"/>
            </a:rPr>
            <a:t>Shareholder register</a:t>
          </a:r>
          <a:endParaRPr lang="en-GB">
            <a:latin typeface="Cabin" pitchFamily="34" charset="0"/>
          </a:endParaRPr>
        </a:p>
      </dgm:t>
    </dgm:pt>
    <dgm:pt modelId="{F1B1EB47-76E2-452D-8DC9-EE9BF94B0F35}" type="parTrans" cxnId="{66847862-C757-40A5-B38C-574F6B84D156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079AE185-9772-4496-B1DE-5E3475F821CA}" type="sibTrans" cxnId="{66847862-C757-40A5-B38C-574F6B84D156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D3936833-334C-484E-9C63-2E36F682B240}">
      <dgm:prSet/>
      <dgm:spPr/>
      <dgm:t>
        <a:bodyPr/>
        <a:lstStyle/>
        <a:p>
          <a:pPr rtl="0"/>
          <a:r>
            <a:rPr lang="en-GB" dirty="0" smtClean="0">
              <a:latin typeface="Cabin" pitchFamily="34" charset="0"/>
            </a:rPr>
            <a:t>Social media and online presence</a:t>
          </a:r>
          <a:endParaRPr lang="en-GB" dirty="0">
            <a:latin typeface="Cabin" pitchFamily="34" charset="0"/>
          </a:endParaRPr>
        </a:p>
      </dgm:t>
    </dgm:pt>
    <dgm:pt modelId="{357D9F17-B263-414E-8170-2963F76FA8AE}" type="parTrans" cxnId="{E5D18253-8DC2-4F6A-BB7E-FA26D995A2A1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2C100BEA-6A8A-4093-B298-280E0C49A6D0}" type="sibTrans" cxnId="{E5D18253-8DC2-4F6A-BB7E-FA26D995A2A1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A5A5453E-1558-46B9-A42C-0C049824896D}">
      <dgm:prSet/>
      <dgm:spPr/>
      <dgm:t>
        <a:bodyPr/>
        <a:lstStyle/>
        <a:p>
          <a:pPr rtl="0"/>
          <a:r>
            <a:rPr lang="en-GB" dirty="0" smtClean="0">
              <a:latin typeface="Cabin" pitchFamily="34" charset="0"/>
            </a:rPr>
            <a:t>Visible portal for all compliant share offers</a:t>
          </a:r>
          <a:endParaRPr lang="en-GB" dirty="0">
            <a:latin typeface="Cabin" pitchFamily="34" charset="0"/>
          </a:endParaRPr>
        </a:p>
      </dgm:t>
    </dgm:pt>
    <dgm:pt modelId="{45E8F7EC-4632-46CA-9986-A99CF8359050}" type="parTrans" cxnId="{90145B7C-56B2-49A3-B7AA-3B178A862B6E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BDB4A481-275A-47EA-8C0F-8863676B2AA9}" type="sibTrans" cxnId="{90145B7C-56B2-49A3-B7AA-3B178A862B6E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DFAECABE-5BBC-4DF4-A09C-72BDE8238D65}" type="pres">
      <dgm:prSet presAssocID="{C0F799BB-45E9-4285-9A87-9565D4C307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1EE6C8-3F73-4049-8BE7-1F2371EC5296}" type="pres">
      <dgm:prSet presAssocID="{5A61623A-0289-410B-A26B-DB1B3171AAA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FEABD8-0C05-4835-B134-7ABD35A0F84F}" type="pres">
      <dgm:prSet presAssocID="{97AE8CFF-3187-44D9-A749-453836B78228}" presName="parSpace" presStyleCnt="0"/>
      <dgm:spPr/>
    </dgm:pt>
    <dgm:pt modelId="{A580EC67-F1B7-4BCB-BDFF-49F3C6D7731B}" type="pres">
      <dgm:prSet presAssocID="{0EE7B290-2549-407F-9BB4-4E1555E2118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4C6607-4C7F-4547-AD6A-8AAE9EBF43A2}" type="pres">
      <dgm:prSet presAssocID="{DC1A771B-77B2-425F-8946-8CBCE180B6C0}" presName="parSpace" presStyleCnt="0"/>
      <dgm:spPr/>
    </dgm:pt>
    <dgm:pt modelId="{CFC9E39C-C27C-46B3-9227-7E0AA7AC3ACD}" type="pres">
      <dgm:prSet presAssocID="{CAE6AF21-20CE-462A-8BF0-22B75FCB78A1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404F77-9DAA-4A16-A67E-495622E8ED8D}" type="pres">
      <dgm:prSet presAssocID="{079AE185-9772-4496-B1DE-5E3475F821CA}" presName="parSpace" presStyleCnt="0"/>
      <dgm:spPr/>
    </dgm:pt>
    <dgm:pt modelId="{227C56C4-78C9-4775-838E-3DB96590BBCA}" type="pres">
      <dgm:prSet presAssocID="{D3936833-334C-484E-9C63-2E36F682B240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708160-50FF-4E4E-B5BA-2D249D0F6FBF}" type="pres">
      <dgm:prSet presAssocID="{2C100BEA-6A8A-4093-B298-280E0C49A6D0}" presName="parSpace" presStyleCnt="0"/>
      <dgm:spPr/>
    </dgm:pt>
    <dgm:pt modelId="{02720E71-7F3A-4820-8412-5D1652FF8B27}" type="pres">
      <dgm:prSet presAssocID="{A5A5453E-1558-46B9-A42C-0C049824896D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847862-C757-40A5-B38C-574F6B84D156}" srcId="{C0F799BB-45E9-4285-9A87-9565D4C30774}" destId="{CAE6AF21-20CE-462A-8BF0-22B75FCB78A1}" srcOrd="2" destOrd="0" parTransId="{F1B1EB47-76E2-452D-8DC9-EE9BF94B0F35}" sibTransId="{079AE185-9772-4496-B1DE-5E3475F821CA}"/>
    <dgm:cxn modelId="{22F43E42-3F22-4C3F-8777-B07F913769A6}" type="presOf" srcId="{0EE7B290-2549-407F-9BB4-4E1555E21188}" destId="{A580EC67-F1B7-4BCB-BDFF-49F3C6D7731B}" srcOrd="0" destOrd="0" presId="urn:microsoft.com/office/officeart/2005/8/layout/hChevron3"/>
    <dgm:cxn modelId="{68763B12-714B-4350-9CDC-CA04FC86B57E}" type="presOf" srcId="{CAE6AF21-20CE-462A-8BF0-22B75FCB78A1}" destId="{CFC9E39C-C27C-46B3-9227-7E0AA7AC3ACD}" srcOrd="0" destOrd="0" presId="urn:microsoft.com/office/officeart/2005/8/layout/hChevron3"/>
    <dgm:cxn modelId="{6E677446-1351-4181-B563-23366A4056D0}" type="presOf" srcId="{D3936833-334C-484E-9C63-2E36F682B240}" destId="{227C56C4-78C9-4775-838E-3DB96590BBCA}" srcOrd="0" destOrd="0" presId="urn:microsoft.com/office/officeart/2005/8/layout/hChevron3"/>
    <dgm:cxn modelId="{002F54AA-4AD1-4296-B229-24FB27E4AE54}" srcId="{C0F799BB-45E9-4285-9A87-9565D4C30774}" destId="{5A61623A-0289-410B-A26B-DB1B3171AAA3}" srcOrd="0" destOrd="0" parTransId="{C7BBC19A-E06F-4618-9E7B-A0DE2A7E5082}" sibTransId="{97AE8CFF-3187-44D9-A749-453836B78228}"/>
    <dgm:cxn modelId="{18A25550-B855-40B8-892A-9E7E49F111C3}" type="presOf" srcId="{A5A5453E-1558-46B9-A42C-0C049824896D}" destId="{02720E71-7F3A-4820-8412-5D1652FF8B27}" srcOrd="0" destOrd="0" presId="urn:microsoft.com/office/officeart/2005/8/layout/hChevron3"/>
    <dgm:cxn modelId="{00BE0763-7D27-4E7A-9730-8C9BB295AE06}" type="presOf" srcId="{5A61623A-0289-410B-A26B-DB1B3171AAA3}" destId="{EE1EE6C8-3F73-4049-8BE7-1F2371EC5296}" srcOrd="0" destOrd="0" presId="urn:microsoft.com/office/officeart/2005/8/layout/hChevron3"/>
    <dgm:cxn modelId="{BABBCBB9-F4A4-45C3-8A2A-786394AA0AB2}" srcId="{C0F799BB-45E9-4285-9A87-9565D4C30774}" destId="{0EE7B290-2549-407F-9BB4-4E1555E21188}" srcOrd="1" destOrd="0" parTransId="{26891131-7874-4E86-B28D-71E5CE6C2878}" sibTransId="{DC1A771B-77B2-425F-8946-8CBCE180B6C0}"/>
    <dgm:cxn modelId="{90145B7C-56B2-49A3-B7AA-3B178A862B6E}" srcId="{C0F799BB-45E9-4285-9A87-9565D4C30774}" destId="{A5A5453E-1558-46B9-A42C-0C049824896D}" srcOrd="4" destOrd="0" parTransId="{45E8F7EC-4632-46CA-9986-A99CF8359050}" sibTransId="{BDB4A481-275A-47EA-8C0F-8863676B2AA9}"/>
    <dgm:cxn modelId="{E5D18253-8DC2-4F6A-BB7E-FA26D995A2A1}" srcId="{C0F799BB-45E9-4285-9A87-9565D4C30774}" destId="{D3936833-334C-484E-9C63-2E36F682B240}" srcOrd="3" destOrd="0" parTransId="{357D9F17-B263-414E-8170-2963F76FA8AE}" sibTransId="{2C100BEA-6A8A-4093-B298-280E0C49A6D0}"/>
    <dgm:cxn modelId="{32C6D448-3B16-485E-875E-390E22B7B18A}" type="presOf" srcId="{C0F799BB-45E9-4285-9A87-9565D4C30774}" destId="{DFAECABE-5BBC-4DF4-A09C-72BDE8238D65}" srcOrd="0" destOrd="0" presId="urn:microsoft.com/office/officeart/2005/8/layout/hChevron3"/>
    <dgm:cxn modelId="{156FD4F6-AFB9-4C73-A367-4E487CF87F7E}" type="presParOf" srcId="{DFAECABE-5BBC-4DF4-A09C-72BDE8238D65}" destId="{EE1EE6C8-3F73-4049-8BE7-1F2371EC5296}" srcOrd="0" destOrd="0" presId="urn:microsoft.com/office/officeart/2005/8/layout/hChevron3"/>
    <dgm:cxn modelId="{0C79042D-6B7E-415B-808F-BC1E8187A7C8}" type="presParOf" srcId="{DFAECABE-5BBC-4DF4-A09C-72BDE8238D65}" destId="{2FFEABD8-0C05-4835-B134-7ABD35A0F84F}" srcOrd="1" destOrd="0" presId="urn:microsoft.com/office/officeart/2005/8/layout/hChevron3"/>
    <dgm:cxn modelId="{2DC5C38C-2E76-4B8B-BDBC-09BDA0BF0A52}" type="presParOf" srcId="{DFAECABE-5BBC-4DF4-A09C-72BDE8238D65}" destId="{A580EC67-F1B7-4BCB-BDFF-49F3C6D7731B}" srcOrd="2" destOrd="0" presId="urn:microsoft.com/office/officeart/2005/8/layout/hChevron3"/>
    <dgm:cxn modelId="{03761E11-D36F-4480-81E6-B5929393FD36}" type="presParOf" srcId="{DFAECABE-5BBC-4DF4-A09C-72BDE8238D65}" destId="{D34C6607-4C7F-4547-AD6A-8AAE9EBF43A2}" srcOrd="3" destOrd="0" presId="urn:microsoft.com/office/officeart/2005/8/layout/hChevron3"/>
    <dgm:cxn modelId="{CDABDEA9-1ED3-4A27-A28C-F59331CEBFE1}" type="presParOf" srcId="{DFAECABE-5BBC-4DF4-A09C-72BDE8238D65}" destId="{CFC9E39C-C27C-46B3-9227-7E0AA7AC3ACD}" srcOrd="4" destOrd="0" presId="urn:microsoft.com/office/officeart/2005/8/layout/hChevron3"/>
    <dgm:cxn modelId="{8CF6CF92-990C-4763-AC33-49CCBACF26FA}" type="presParOf" srcId="{DFAECABE-5BBC-4DF4-A09C-72BDE8238D65}" destId="{9C404F77-9DAA-4A16-A67E-495622E8ED8D}" srcOrd="5" destOrd="0" presId="urn:microsoft.com/office/officeart/2005/8/layout/hChevron3"/>
    <dgm:cxn modelId="{D67FF3A7-F177-415D-92F1-0192BC51E6D3}" type="presParOf" srcId="{DFAECABE-5BBC-4DF4-A09C-72BDE8238D65}" destId="{227C56C4-78C9-4775-838E-3DB96590BBCA}" srcOrd="6" destOrd="0" presId="urn:microsoft.com/office/officeart/2005/8/layout/hChevron3"/>
    <dgm:cxn modelId="{AF4A0216-C76B-4F23-9017-006D45AEDFED}" type="presParOf" srcId="{DFAECABE-5BBC-4DF4-A09C-72BDE8238D65}" destId="{C3708160-50FF-4E4E-B5BA-2D249D0F6FBF}" srcOrd="7" destOrd="0" presId="urn:microsoft.com/office/officeart/2005/8/layout/hChevron3"/>
    <dgm:cxn modelId="{387842B8-BC08-4D40-8C2E-417FEA11EA38}" type="presParOf" srcId="{DFAECABE-5BBC-4DF4-A09C-72BDE8238D65}" destId="{02720E71-7F3A-4820-8412-5D1652FF8B2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2944D6-4E5D-4AF2-820E-19EB587281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6DDE08-756D-4BAE-AB57-4E72F208754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b="1" dirty="0" smtClean="0">
              <a:latin typeface="Cabin" panose="020B0803050202020004" pitchFamily="34" charset="0"/>
            </a:rPr>
            <a:t>Q1. What is the average investment on Microgenius?</a:t>
          </a:r>
          <a:endParaRPr lang="en-GB" dirty="0">
            <a:latin typeface="Cabin" panose="020B0803050202020004" pitchFamily="34" charset="0"/>
          </a:endParaRPr>
        </a:p>
      </dgm:t>
    </dgm:pt>
    <dgm:pt modelId="{A6B5F24A-D310-4904-AE03-319373CE2F30}" type="parTrans" cxnId="{C19DF2CE-B441-4DD9-83D8-F6636D04D87C}">
      <dgm:prSet/>
      <dgm:spPr/>
      <dgm:t>
        <a:bodyPr/>
        <a:lstStyle/>
        <a:p>
          <a:endParaRPr lang="en-GB"/>
        </a:p>
      </dgm:t>
    </dgm:pt>
    <dgm:pt modelId="{6357AE6C-4478-44E2-9CA6-E30A3E480F44}" type="sibTrans" cxnId="{C19DF2CE-B441-4DD9-83D8-F6636D04D87C}">
      <dgm:prSet/>
      <dgm:spPr/>
      <dgm:t>
        <a:bodyPr/>
        <a:lstStyle/>
        <a:p>
          <a:endParaRPr lang="en-GB"/>
        </a:p>
      </dgm:t>
    </dgm:pt>
    <dgm:pt modelId="{2986472F-472A-4E28-83D0-0F48954E69B1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/>
            <a:t>a) £175</a:t>
          </a:r>
          <a:endParaRPr lang="en-GB"/>
        </a:p>
      </dgm:t>
    </dgm:pt>
    <dgm:pt modelId="{281FD6EB-AC7C-45C2-9A00-211C47677AE1}" type="parTrans" cxnId="{B989766A-BC45-49DE-A323-3A6D942B17B9}">
      <dgm:prSet/>
      <dgm:spPr/>
      <dgm:t>
        <a:bodyPr/>
        <a:lstStyle/>
        <a:p>
          <a:endParaRPr lang="en-GB"/>
        </a:p>
      </dgm:t>
    </dgm:pt>
    <dgm:pt modelId="{6353BBF0-FFF5-4160-B904-ED127E31FB65}" type="sibTrans" cxnId="{B989766A-BC45-49DE-A323-3A6D942B17B9}">
      <dgm:prSet/>
      <dgm:spPr/>
      <dgm:t>
        <a:bodyPr/>
        <a:lstStyle/>
        <a:p>
          <a:endParaRPr lang="en-GB"/>
        </a:p>
      </dgm:t>
    </dgm:pt>
    <dgm:pt modelId="{19291804-C12B-42C0-950D-3E9E607EA1FA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/>
            <a:t>b) £450</a:t>
          </a:r>
          <a:endParaRPr lang="en-GB"/>
        </a:p>
      </dgm:t>
    </dgm:pt>
    <dgm:pt modelId="{521F723B-EEA0-4E58-AB6A-625EF8B25634}" type="parTrans" cxnId="{1C882359-0A3C-43FE-8C23-CDFB4BC8D3EB}">
      <dgm:prSet/>
      <dgm:spPr/>
      <dgm:t>
        <a:bodyPr/>
        <a:lstStyle/>
        <a:p>
          <a:endParaRPr lang="en-GB"/>
        </a:p>
      </dgm:t>
    </dgm:pt>
    <dgm:pt modelId="{733A52CB-9A56-4939-BEB5-F30AB22324CC}" type="sibTrans" cxnId="{1C882359-0A3C-43FE-8C23-CDFB4BC8D3EB}">
      <dgm:prSet/>
      <dgm:spPr/>
      <dgm:t>
        <a:bodyPr/>
        <a:lstStyle/>
        <a:p>
          <a:endParaRPr lang="en-GB"/>
        </a:p>
      </dgm:t>
    </dgm:pt>
    <dgm:pt modelId="{324D4E61-896A-48D6-97DF-53A01777EC8C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dirty="0" smtClean="0"/>
            <a:t>c) £800</a:t>
          </a:r>
          <a:endParaRPr lang="en-GB" dirty="0"/>
        </a:p>
      </dgm:t>
    </dgm:pt>
    <dgm:pt modelId="{E50C56BE-749F-4DEB-968D-3D5B32EEA290}" type="parTrans" cxnId="{C402DEFD-7498-4365-A555-4C95BF7EC632}">
      <dgm:prSet/>
      <dgm:spPr/>
      <dgm:t>
        <a:bodyPr/>
        <a:lstStyle/>
        <a:p>
          <a:endParaRPr lang="en-GB"/>
        </a:p>
      </dgm:t>
    </dgm:pt>
    <dgm:pt modelId="{CE3F53CF-0038-4A99-87D6-8C11F8071D1E}" type="sibTrans" cxnId="{C402DEFD-7498-4365-A555-4C95BF7EC632}">
      <dgm:prSet/>
      <dgm:spPr/>
      <dgm:t>
        <a:bodyPr/>
        <a:lstStyle/>
        <a:p>
          <a:endParaRPr lang="en-GB"/>
        </a:p>
      </dgm:t>
    </dgm:pt>
    <dgm:pt modelId="{3287ACC7-999D-44C4-96D6-36A1FD92C054}" type="pres">
      <dgm:prSet presAssocID="{2D2944D6-4E5D-4AF2-820E-19EB587281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6DC86F-8530-4714-A0CE-06518895B615}" type="pres">
      <dgm:prSet presAssocID="{386DDE08-756D-4BAE-AB57-4E72F20875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313397-5D2E-4BA7-A24F-B88F5989EBDC}" type="pres">
      <dgm:prSet presAssocID="{6357AE6C-4478-44E2-9CA6-E30A3E480F44}" presName="spacer" presStyleCnt="0"/>
      <dgm:spPr/>
    </dgm:pt>
    <dgm:pt modelId="{4FB4D4BF-E866-491D-9C3B-D82C4F4178D7}" type="pres">
      <dgm:prSet presAssocID="{2986472F-472A-4E28-83D0-0F48954E69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349AAA-A90B-4198-9DE5-939F58E9ECBD}" type="pres">
      <dgm:prSet presAssocID="{6353BBF0-FFF5-4160-B904-ED127E31FB65}" presName="spacer" presStyleCnt="0"/>
      <dgm:spPr/>
    </dgm:pt>
    <dgm:pt modelId="{33970FB8-7259-4C08-9595-051CE1897B84}" type="pres">
      <dgm:prSet presAssocID="{19291804-C12B-42C0-950D-3E9E607EA1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268040-5D66-466A-B993-FF7E9B033C27}" type="pres">
      <dgm:prSet presAssocID="{733A52CB-9A56-4939-BEB5-F30AB22324CC}" presName="spacer" presStyleCnt="0"/>
      <dgm:spPr/>
    </dgm:pt>
    <dgm:pt modelId="{56490107-871B-4254-A3EC-DB292A21CAFB}" type="pres">
      <dgm:prSet presAssocID="{324D4E61-896A-48D6-97DF-53A01777EC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89766A-BC45-49DE-A323-3A6D942B17B9}" srcId="{2D2944D6-4E5D-4AF2-820E-19EB5872816F}" destId="{2986472F-472A-4E28-83D0-0F48954E69B1}" srcOrd="1" destOrd="0" parTransId="{281FD6EB-AC7C-45C2-9A00-211C47677AE1}" sibTransId="{6353BBF0-FFF5-4160-B904-ED127E31FB65}"/>
    <dgm:cxn modelId="{C402DEFD-7498-4365-A555-4C95BF7EC632}" srcId="{2D2944D6-4E5D-4AF2-820E-19EB5872816F}" destId="{324D4E61-896A-48D6-97DF-53A01777EC8C}" srcOrd="3" destOrd="0" parTransId="{E50C56BE-749F-4DEB-968D-3D5B32EEA290}" sibTransId="{CE3F53CF-0038-4A99-87D6-8C11F8071D1E}"/>
    <dgm:cxn modelId="{E8B406B4-833A-4A18-B869-DB0A7D6003CF}" type="presOf" srcId="{2D2944D6-4E5D-4AF2-820E-19EB5872816F}" destId="{3287ACC7-999D-44C4-96D6-36A1FD92C054}" srcOrd="0" destOrd="0" presId="urn:microsoft.com/office/officeart/2005/8/layout/vList2"/>
    <dgm:cxn modelId="{5E3FBABA-2A5D-4D45-BDDD-334F31430408}" type="presOf" srcId="{2986472F-472A-4E28-83D0-0F48954E69B1}" destId="{4FB4D4BF-E866-491D-9C3B-D82C4F4178D7}" srcOrd="0" destOrd="0" presId="urn:microsoft.com/office/officeart/2005/8/layout/vList2"/>
    <dgm:cxn modelId="{9219A0E3-C5BA-4C98-B6EE-06C5E3F90CA7}" type="presOf" srcId="{386DDE08-756D-4BAE-AB57-4E72F2087544}" destId="{7D6DC86F-8530-4714-A0CE-06518895B615}" srcOrd="0" destOrd="0" presId="urn:microsoft.com/office/officeart/2005/8/layout/vList2"/>
    <dgm:cxn modelId="{1C882359-0A3C-43FE-8C23-CDFB4BC8D3EB}" srcId="{2D2944D6-4E5D-4AF2-820E-19EB5872816F}" destId="{19291804-C12B-42C0-950D-3E9E607EA1FA}" srcOrd="2" destOrd="0" parTransId="{521F723B-EEA0-4E58-AB6A-625EF8B25634}" sibTransId="{733A52CB-9A56-4939-BEB5-F30AB22324CC}"/>
    <dgm:cxn modelId="{5C515247-A5E2-45E1-AEB8-3C743EC83445}" type="presOf" srcId="{19291804-C12B-42C0-950D-3E9E607EA1FA}" destId="{33970FB8-7259-4C08-9595-051CE1897B84}" srcOrd="0" destOrd="0" presId="urn:microsoft.com/office/officeart/2005/8/layout/vList2"/>
    <dgm:cxn modelId="{B1B8882B-86E3-459C-99BA-74CC738B4B69}" type="presOf" srcId="{324D4E61-896A-48D6-97DF-53A01777EC8C}" destId="{56490107-871B-4254-A3EC-DB292A21CAFB}" srcOrd="0" destOrd="0" presId="urn:microsoft.com/office/officeart/2005/8/layout/vList2"/>
    <dgm:cxn modelId="{C19DF2CE-B441-4DD9-83D8-F6636D04D87C}" srcId="{2D2944D6-4E5D-4AF2-820E-19EB5872816F}" destId="{386DDE08-756D-4BAE-AB57-4E72F2087544}" srcOrd="0" destOrd="0" parTransId="{A6B5F24A-D310-4904-AE03-319373CE2F30}" sibTransId="{6357AE6C-4478-44E2-9CA6-E30A3E480F44}"/>
    <dgm:cxn modelId="{E4F32768-F09D-4974-A6C7-08788204EF02}" type="presParOf" srcId="{3287ACC7-999D-44C4-96D6-36A1FD92C054}" destId="{7D6DC86F-8530-4714-A0CE-06518895B615}" srcOrd="0" destOrd="0" presId="urn:microsoft.com/office/officeart/2005/8/layout/vList2"/>
    <dgm:cxn modelId="{F1C21731-9A4A-4421-AB2A-56929D9F6F6E}" type="presParOf" srcId="{3287ACC7-999D-44C4-96D6-36A1FD92C054}" destId="{9F313397-5D2E-4BA7-A24F-B88F5989EBDC}" srcOrd="1" destOrd="0" presId="urn:microsoft.com/office/officeart/2005/8/layout/vList2"/>
    <dgm:cxn modelId="{370523B6-0A9C-4106-A8C2-29CEB9761EB4}" type="presParOf" srcId="{3287ACC7-999D-44C4-96D6-36A1FD92C054}" destId="{4FB4D4BF-E866-491D-9C3B-D82C4F4178D7}" srcOrd="2" destOrd="0" presId="urn:microsoft.com/office/officeart/2005/8/layout/vList2"/>
    <dgm:cxn modelId="{E897F568-D46F-48FD-AB29-B84818B54BD5}" type="presParOf" srcId="{3287ACC7-999D-44C4-96D6-36A1FD92C054}" destId="{82349AAA-A90B-4198-9DE5-939F58E9ECBD}" srcOrd="3" destOrd="0" presId="urn:microsoft.com/office/officeart/2005/8/layout/vList2"/>
    <dgm:cxn modelId="{0FF261E8-7072-41EA-8953-D1186D6FA876}" type="presParOf" srcId="{3287ACC7-999D-44C4-96D6-36A1FD92C054}" destId="{33970FB8-7259-4C08-9595-051CE1897B84}" srcOrd="4" destOrd="0" presId="urn:microsoft.com/office/officeart/2005/8/layout/vList2"/>
    <dgm:cxn modelId="{BBBAB118-03DF-443C-AD10-FA61BF9BFAD8}" type="presParOf" srcId="{3287ACC7-999D-44C4-96D6-36A1FD92C054}" destId="{F6268040-5D66-466A-B993-FF7E9B033C27}" srcOrd="5" destOrd="0" presId="urn:microsoft.com/office/officeart/2005/8/layout/vList2"/>
    <dgm:cxn modelId="{117EC4EE-DEDF-49C6-A884-A4BA334A8B93}" type="presParOf" srcId="{3287ACC7-999D-44C4-96D6-36A1FD92C054}" destId="{56490107-871B-4254-A3EC-DB292A21CA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5A7196-1D74-46E1-8A87-4CCDBBFF8C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E3A3A7-1B79-47B6-A35B-39620DDA7B8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b="1" dirty="0" smtClean="0">
              <a:latin typeface="Cabin" panose="020B0803050202020004" pitchFamily="34" charset="0"/>
            </a:rPr>
            <a:t>Q2. What percentage of investors purchase the minimum amount of shares? </a:t>
          </a:r>
          <a:endParaRPr lang="en-GB" dirty="0">
            <a:latin typeface="Cabin" panose="020B0803050202020004" pitchFamily="34" charset="0"/>
          </a:endParaRPr>
        </a:p>
      </dgm:t>
    </dgm:pt>
    <dgm:pt modelId="{D6B68D42-7AEC-4661-B055-7E52B212033D}" type="parTrans" cxnId="{00EC6480-631D-44A8-AE19-293FEE2E26AB}">
      <dgm:prSet/>
      <dgm:spPr/>
      <dgm:t>
        <a:bodyPr/>
        <a:lstStyle/>
        <a:p>
          <a:endParaRPr lang="en-GB"/>
        </a:p>
      </dgm:t>
    </dgm:pt>
    <dgm:pt modelId="{DD8DFAC9-1444-491F-8072-ECCF4AF572AB}" type="sibTrans" cxnId="{00EC6480-631D-44A8-AE19-293FEE2E26AB}">
      <dgm:prSet/>
      <dgm:spPr/>
      <dgm:t>
        <a:bodyPr/>
        <a:lstStyle/>
        <a:p>
          <a:endParaRPr lang="en-GB"/>
        </a:p>
      </dgm:t>
    </dgm:pt>
    <dgm:pt modelId="{1E860269-98E2-4E48-B49E-411B384ACBE7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n-GB" sz="1300" dirty="0" smtClean="0">
              <a:latin typeface="Cabin" panose="020B0803050202020004" pitchFamily="34" charset="0"/>
            </a:rPr>
            <a:t>a) 40%</a:t>
          </a:r>
          <a:endParaRPr lang="en-GB" sz="1300" dirty="0">
            <a:latin typeface="Cabin" panose="020B0803050202020004" pitchFamily="34" charset="0"/>
          </a:endParaRPr>
        </a:p>
      </dgm:t>
    </dgm:pt>
    <dgm:pt modelId="{D7B191A4-D782-416A-A556-4A2360EC358B}" type="parTrans" cxnId="{CF55A736-AB18-4945-B713-782AD72AE9BC}">
      <dgm:prSet/>
      <dgm:spPr/>
      <dgm:t>
        <a:bodyPr/>
        <a:lstStyle/>
        <a:p>
          <a:endParaRPr lang="en-GB"/>
        </a:p>
      </dgm:t>
    </dgm:pt>
    <dgm:pt modelId="{5C90E466-4710-4635-95D5-050A262CF1A2}" type="sibTrans" cxnId="{CF55A736-AB18-4945-B713-782AD72AE9BC}">
      <dgm:prSet/>
      <dgm:spPr/>
      <dgm:t>
        <a:bodyPr/>
        <a:lstStyle/>
        <a:p>
          <a:endParaRPr lang="en-GB"/>
        </a:p>
      </dgm:t>
    </dgm:pt>
    <dgm:pt modelId="{1437A687-9EA5-473E-82EC-E5C0485ADAA3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>
              <a:latin typeface="Cabin" panose="020B0803050202020004" pitchFamily="34" charset="0"/>
            </a:rPr>
            <a:t>b) 50%</a:t>
          </a:r>
          <a:endParaRPr lang="en-GB">
            <a:latin typeface="Cabin" panose="020B0803050202020004" pitchFamily="34" charset="0"/>
          </a:endParaRPr>
        </a:p>
      </dgm:t>
    </dgm:pt>
    <dgm:pt modelId="{180D9B44-F56D-45D5-A062-F3E2AA8AA662}" type="parTrans" cxnId="{6CE312AB-5A8F-4F72-928D-518FF6DEE190}">
      <dgm:prSet/>
      <dgm:spPr/>
      <dgm:t>
        <a:bodyPr/>
        <a:lstStyle/>
        <a:p>
          <a:endParaRPr lang="en-GB"/>
        </a:p>
      </dgm:t>
    </dgm:pt>
    <dgm:pt modelId="{5FF97619-7EA2-40FC-9170-99A4638665C1}" type="sibTrans" cxnId="{6CE312AB-5A8F-4F72-928D-518FF6DEE190}">
      <dgm:prSet/>
      <dgm:spPr/>
      <dgm:t>
        <a:bodyPr/>
        <a:lstStyle/>
        <a:p>
          <a:endParaRPr lang="en-GB"/>
        </a:p>
      </dgm:t>
    </dgm:pt>
    <dgm:pt modelId="{2DB8744D-C1D6-4C26-93D4-1A40881ADB59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>
              <a:latin typeface="Cabin" panose="020B0803050202020004" pitchFamily="34" charset="0"/>
            </a:rPr>
            <a:t>c) 60%</a:t>
          </a:r>
          <a:endParaRPr lang="en-GB">
            <a:latin typeface="Cabin" panose="020B0803050202020004" pitchFamily="34" charset="0"/>
          </a:endParaRPr>
        </a:p>
      </dgm:t>
    </dgm:pt>
    <dgm:pt modelId="{3A4DBE5F-D34C-4450-AC26-3853AAEA3E12}" type="parTrans" cxnId="{D6F4EB1A-383C-4287-A139-EAC72E53E0A1}">
      <dgm:prSet/>
      <dgm:spPr/>
      <dgm:t>
        <a:bodyPr/>
        <a:lstStyle/>
        <a:p>
          <a:endParaRPr lang="en-GB"/>
        </a:p>
      </dgm:t>
    </dgm:pt>
    <dgm:pt modelId="{6A058C71-595D-4FC0-BE77-D87D4461F0F5}" type="sibTrans" cxnId="{D6F4EB1A-383C-4287-A139-EAC72E53E0A1}">
      <dgm:prSet/>
      <dgm:spPr/>
      <dgm:t>
        <a:bodyPr/>
        <a:lstStyle/>
        <a:p>
          <a:endParaRPr lang="en-GB"/>
        </a:p>
      </dgm:t>
    </dgm:pt>
    <dgm:pt modelId="{F47CDE10-847E-49D4-93DF-B73009C8859F}" type="pres">
      <dgm:prSet presAssocID="{4D5A7196-1D74-46E1-8A87-4CCDBBFF8C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7E25ED-9F26-4E86-9B19-E58DE98B3D88}" type="pres">
      <dgm:prSet presAssocID="{04E3A3A7-1B79-47B6-A35B-39620DDA7B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F1FB4-6B5D-4973-8EEB-A0944725B222}" type="pres">
      <dgm:prSet presAssocID="{DD8DFAC9-1444-491F-8072-ECCF4AF572AB}" presName="spacer" presStyleCnt="0"/>
      <dgm:spPr/>
    </dgm:pt>
    <dgm:pt modelId="{3859B70A-9961-4BC7-90E5-62184369FCF8}" type="pres">
      <dgm:prSet presAssocID="{1E860269-98E2-4E48-B49E-411B384ACBE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B05378-9E86-4E16-BA88-4E1E2FA4EBBC}" type="pres">
      <dgm:prSet presAssocID="{5C90E466-4710-4635-95D5-050A262CF1A2}" presName="spacer" presStyleCnt="0"/>
      <dgm:spPr/>
    </dgm:pt>
    <dgm:pt modelId="{09FC5A9C-7364-4D29-8CDF-5C7010DA6C25}" type="pres">
      <dgm:prSet presAssocID="{1437A687-9EA5-473E-82EC-E5C0485ADAA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BF9E6A-E484-4336-B1D6-BA8730D7DF99}" type="pres">
      <dgm:prSet presAssocID="{5FF97619-7EA2-40FC-9170-99A4638665C1}" presName="spacer" presStyleCnt="0"/>
      <dgm:spPr/>
    </dgm:pt>
    <dgm:pt modelId="{9581FFBC-918E-4C23-B196-4DF2E2E0B58B}" type="pres">
      <dgm:prSet presAssocID="{2DB8744D-C1D6-4C26-93D4-1A40881ADB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55A736-AB18-4945-B713-782AD72AE9BC}" srcId="{4D5A7196-1D74-46E1-8A87-4CCDBBFF8CD7}" destId="{1E860269-98E2-4E48-B49E-411B384ACBE7}" srcOrd="1" destOrd="0" parTransId="{D7B191A4-D782-416A-A556-4A2360EC358B}" sibTransId="{5C90E466-4710-4635-95D5-050A262CF1A2}"/>
    <dgm:cxn modelId="{77D9AD71-BB8E-4CE5-866E-F3A70D6DB18C}" type="presOf" srcId="{04E3A3A7-1B79-47B6-A35B-39620DDA7B86}" destId="{3E7E25ED-9F26-4E86-9B19-E58DE98B3D88}" srcOrd="0" destOrd="0" presId="urn:microsoft.com/office/officeart/2005/8/layout/vList2"/>
    <dgm:cxn modelId="{D6F4EB1A-383C-4287-A139-EAC72E53E0A1}" srcId="{4D5A7196-1D74-46E1-8A87-4CCDBBFF8CD7}" destId="{2DB8744D-C1D6-4C26-93D4-1A40881ADB59}" srcOrd="3" destOrd="0" parTransId="{3A4DBE5F-D34C-4450-AC26-3853AAEA3E12}" sibTransId="{6A058C71-595D-4FC0-BE77-D87D4461F0F5}"/>
    <dgm:cxn modelId="{4B0CB5E1-FC2A-443E-9921-07DA85716579}" type="presOf" srcId="{2DB8744D-C1D6-4C26-93D4-1A40881ADB59}" destId="{9581FFBC-918E-4C23-B196-4DF2E2E0B58B}" srcOrd="0" destOrd="0" presId="urn:microsoft.com/office/officeart/2005/8/layout/vList2"/>
    <dgm:cxn modelId="{00EC6480-631D-44A8-AE19-293FEE2E26AB}" srcId="{4D5A7196-1D74-46E1-8A87-4CCDBBFF8CD7}" destId="{04E3A3A7-1B79-47B6-A35B-39620DDA7B86}" srcOrd="0" destOrd="0" parTransId="{D6B68D42-7AEC-4661-B055-7E52B212033D}" sibTransId="{DD8DFAC9-1444-491F-8072-ECCF4AF572AB}"/>
    <dgm:cxn modelId="{63EDE8B3-DAAA-43F0-8CD4-224ABBE1AA2E}" type="presOf" srcId="{4D5A7196-1D74-46E1-8A87-4CCDBBFF8CD7}" destId="{F47CDE10-847E-49D4-93DF-B73009C8859F}" srcOrd="0" destOrd="0" presId="urn:microsoft.com/office/officeart/2005/8/layout/vList2"/>
    <dgm:cxn modelId="{78FFDFC1-8E01-4AC9-9C18-2D7034E21DD3}" type="presOf" srcId="{1E860269-98E2-4E48-B49E-411B384ACBE7}" destId="{3859B70A-9961-4BC7-90E5-62184369FCF8}" srcOrd="0" destOrd="0" presId="urn:microsoft.com/office/officeart/2005/8/layout/vList2"/>
    <dgm:cxn modelId="{921E6B18-3861-41DC-ADA6-E33A3A1A74D4}" type="presOf" srcId="{1437A687-9EA5-473E-82EC-E5C0485ADAA3}" destId="{09FC5A9C-7364-4D29-8CDF-5C7010DA6C25}" srcOrd="0" destOrd="0" presId="urn:microsoft.com/office/officeart/2005/8/layout/vList2"/>
    <dgm:cxn modelId="{6CE312AB-5A8F-4F72-928D-518FF6DEE190}" srcId="{4D5A7196-1D74-46E1-8A87-4CCDBBFF8CD7}" destId="{1437A687-9EA5-473E-82EC-E5C0485ADAA3}" srcOrd="2" destOrd="0" parTransId="{180D9B44-F56D-45D5-A062-F3E2AA8AA662}" sibTransId="{5FF97619-7EA2-40FC-9170-99A4638665C1}"/>
    <dgm:cxn modelId="{C04BF4FD-9D7D-4F0E-8521-FFA84F6513AA}" type="presParOf" srcId="{F47CDE10-847E-49D4-93DF-B73009C8859F}" destId="{3E7E25ED-9F26-4E86-9B19-E58DE98B3D88}" srcOrd="0" destOrd="0" presId="urn:microsoft.com/office/officeart/2005/8/layout/vList2"/>
    <dgm:cxn modelId="{BA1C80F0-121D-4567-8490-A9F5DDA69E3C}" type="presParOf" srcId="{F47CDE10-847E-49D4-93DF-B73009C8859F}" destId="{472F1FB4-6B5D-4973-8EEB-A0944725B222}" srcOrd="1" destOrd="0" presId="urn:microsoft.com/office/officeart/2005/8/layout/vList2"/>
    <dgm:cxn modelId="{9182F464-9EED-4633-8428-5C6A2D2B135B}" type="presParOf" srcId="{F47CDE10-847E-49D4-93DF-B73009C8859F}" destId="{3859B70A-9961-4BC7-90E5-62184369FCF8}" srcOrd="2" destOrd="0" presId="urn:microsoft.com/office/officeart/2005/8/layout/vList2"/>
    <dgm:cxn modelId="{7134DD05-9797-4F16-A880-41AE6866CEC8}" type="presParOf" srcId="{F47CDE10-847E-49D4-93DF-B73009C8859F}" destId="{E4B05378-9E86-4E16-BA88-4E1E2FA4EBBC}" srcOrd="3" destOrd="0" presId="urn:microsoft.com/office/officeart/2005/8/layout/vList2"/>
    <dgm:cxn modelId="{3D196468-58B6-4833-B463-552B1EF545C5}" type="presParOf" srcId="{F47CDE10-847E-49D4-93DF-B73009C8859F}" destId="{09FC5A9C-7364-4D29-8CDF-5C7010DA6C25}" srcOrd="4" destOrd="0" presId="urn:microsoft.com/office/officeart/2005/8/layout/vList2"/>
    <dgm:cxn modelId="{7D853EE4-843F-4287-A0C0-8EBEA767F4F6}" type="presParOf" srcId="{F47CDE10-847E-49D4-93DF-B73009C8859F}" destId="{35BF9E6A-E484-4336-B1D6-BA8730D7DF99}" srcOrd="5" destOrd="0" presId="urn:microsoft.com/office/officeart/2005/8/layout/vList2"/>
    <dgm:cxn modelId="{11BE562D-CE7B-45C0-9532-3CEECCB3D163}" type="presParOf" srcId="{F47CDE10-847E-49D4-93DF-B73009C8859F}" destId="{9581FFBC-918E-4C23-B196-4DF2E2E0B5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484A50-CF5E-4E55-BE1F-C95DCF4765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D70811-5AD8-406E-97B9-F64568AD4F8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b="1" dirty="0" smtClean="0">
              <a:latin typeface="Cabin" panose="020B0803050202020004" pitchFamily="34" charset="0"/>
            </a:rPr>
            <a:t>Q3. What percentage of Hastings investors fall in the Hastings TN post-code?</a:t>
          </a:r>
          <a:endParaRPr lang="en-GB" dirty="0">
            <a:latin typeface="Cabin" panose="020B0803050202020004" pitchFamily="34" charset="0"/>
          </a:endParaRPr>
        </a:p>
      </dgm:t>
    </dgm:pt>
    <dgm:pt modelId="{FE2A344B-E274-4BF2-B840-3A36DDF2F07F}" type="parTrans" cxnId="{B2505266-7DD2-4432-8A62-ADF6FE40F67D}">
      <dgm:prSet/>
      <dgm:spPr/>
      <dgm:t>
        <a:bodyPr/>
        <a:lstStyle/>
        <a:p>
          <a:endParaRPr lang="en-GB"/>
        </a:p>
      </dgm:t>
    </dgm:pt>
    <dgm:pt modelId="{0E859DE5-4C69-4851-9A23-46AB74335D90}" type="sibTrans" cxnId="{B2505266-7DD2-4432-8A62-ADF6FE40F67D}">
      <dgm:prSet/>
      <dgm:spPr/>
      <dgm:t>
        <a:bodyPr/>
        <a:lstStyle/>
        <a:p>
          <a:endParaRPr lang="en-GB"/>
        </a:p>
      </dgm:t>
    </dgm:pt>
    <dgm:pt modelId="{DAE825D8-E946-4EC2-9ABF-9B0DCADFD72D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>
              <a:latin typeface="Cabin" panose="020B0803050202020004" pitchFamily="34" charset="0"/>
            </a:rPr>
            <a:t>a) 38% </a:t>
          </a:r>
          <a:endParaRPr lang="en-GB">
            <a:latin typeface="Cabin" panose="020B0803050202020004" pitchFamily="34" charset="0"/>
          </a:endParaRPr>
        </a:p>
      </dgm:t>
    </dgm:pt>
    <dgm:pt modelId="{6ABEDF02-8259-4C88-B5E4-FC41301BA52E}" type="parTrans" cxnId="{E4DC8207-E651-4A5A-94DC-7981F48B67B8}">
      <dgm:prSet/>
      <dgm:spPr/>
      <dgm:t>
        <a:bodyPr/>
        <a:lstStyle/>
        <a:p>
          <a:endParaRPr lang="en-GB"/>
        </a:p>
      </dgm:t>
    </dgm:pt>
    <dgm:pt modelId="{B5A734A6-FECF-4B5C-A223-2DEDE1D2A74D}" type="sibTrans" cxnId="{E4DC8207-E651-4A5A-94DC-7981F48B67B8}">
      <dgm:prSet/>
      <dgm:spPr/>
      <dgm:t>
        <a:bodyPr/>
        <a:lstStyle/>
        <a:p>
          <a:endParaRPr lang="en-GB"/>
        </a:p>
      </dgm:t>
    </dgm:pt>
    <dgm:pt modelId="{F6BEB83B-CD82-4718-BD36-DF4132DB566C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>
              <a:latin typeface="Cabin" panose="020B0803050202020004" pitchFamily="34" charset="0"/>
            </a:rPr>
            <a:t>b) 54% </a:t>
          </a:r>
          <a:endParaRPr lang="en-GB">
            <a:latin typeface="Cabin" panose="020B0803050202020004" pitchFamily="34" charset="0"/>
          </a:endParaRPr>
        </a:p>
      </dgm:t>
    </dgm:pt>
    <dgm:pt modelId="{83660C03-FD56-4096-84C6-69B5AC5BCB84}" type="parTrans" cxnId="{EF12DE5C-5A28-4E6B-9EA4-420FF6079779}">
      <dgm:prSet/>
      <dgm:spPr/>
      <dgm:t>
        <a:bodyPr/>
        <a:lstStyle/>
        <a:p>
          <a:endParaRPr lang="en-GB"/>
        </a:p>
      </dgm:t>
    </dgm:pt>
    <dgm:pt modelId="{CC752103-E782-44C1-8664-0AD7C8494B0E}" type="sibTrans" cxnId="{EF12DE5C-5A28-4E6B-9EA4-420FF6079779}">
      <dgm:prSet/>
      <dgm:spPr/>
      <dgm:t>
        <a:bodyPr/>
        <a:lstStyle/>
        <a:p>
          <a:endParaRPr lang="en-GB"/>
        </a:p>
      </dgm:t>
    </dgm:pt>
    <dgm:pt modelId="{1438A442-6D14-4570-B78E-4FA456DCEDD3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smtClean="0">
              <a:latin typeface="Cabin" panose="020B0803050202020004" pitchFamily="34" charset="0"/>
            </a:rPr>
            <a:t>c) 67%</a:t>
          </a:r>
          <a:endParaRPr lang="en-GB">
            <a:latin typeface="Cabin" panose="020B0803050202020004" pitchFamily="34" charset="0"/>
          </a:endParaRPr>
        </a:p>
      </dgm:t>
    </dgm:pt>
    <dgm:pt modelId="{A2306AB6-FC57-4362-AE5D-958485E124CC}" type="parTrans" cxnId="{D9947AFB-E5BD-4ED4-908D-01E2A664063D}">
      <dgm:prSet/>
      <dgm:spPr/>
      <dgm:t>
        <a:bodyPr/>
        <a:lstStyle/>
        <a:p>
          <a:endParaRPr lang="en-GB"/>
        </a:p>
      </dgm:t>
    </dgm:pt>
    <dgm:pt modelId="{0CD2FD44-9176-4B12-B874-500D3929CE43}" type="sibTrans" cxnId="{D9947AFB-E5BD-4ED4-908D-01E2A664063D}">
      <dgm:prSet/>
      <dgm:spPr/>
      <dgm:t>
        <a:bodyPr/>
        <a:lstStyle/>
        <a:p>
          <a:endParaRPr lang="en-GB"/>
        </a:p>
      </dgm:t>
    </dgm:pt>
    <dgm:pt modelId="{05133180-A913-4046-9F3F-D957A7CD7683}" type="pres">
      <dgm:prSet presAssocID="{8B484A50-CF5E-4E55-BE1F-C95DCF4765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9A1F3A-CE88-4D42-8260-FDAF8CC93D73}" type="pres">
      <dgm:prSet presAssocID="{2FD70811-5AD8-406E-97B9-F64568AD4F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2BA8CC-7F82-42F5-9617-BEDF94D0BE78}" type="pres">
      <dgm:prSet presAssocID="{0E859DE5-4C69-4851-9A23-46AB74335D90}" presName="spacer" presStyleCnt="0"/>
      <dgm:spPr/>
    </dgm:pt>
    <dgm:pt modelId="{37BB1EDA-CF6B-4A37-B9A2-ED7F3D4FDE6E}" type="pres">
      <dgm:prSet presAssocID="{DAE825D8-E946-4EC2-9ABF-9B0DCADFD7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D8FA68-D637-4EF1-941E-49F6E1184EB8}" type="pres">
      <dgm:prSet presAssocID="{B5A734A6-FECF-4B5C-A223-2DEDE1D2A74D}" presName="spacer" presStyleCnt="0"/>
      <dgm:spPr/>
    </dgm:pt>
    <dgm:pt modelId="{281825F9-5FA6-400F-8D91-364EAA4AFAF9}" type="pres">
      <dgm:prSet presAssocID="{F6BEB83B-CD82-4718-BD36-DF4132DB56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08E6B-2E76-4D96-888F-E5C7A3D5BD3E}" type="pres">
      <dgm:prSet presAssocID="{CC752103-E782-44C1-8664-0AD7C8494B0E}" presName="spacer" presStyleCnt="0"/>
      <dgm:spPr/>
    </dgm:pt>
    <dgm:pt modelId="{C34D8FFC-A8B7-4829-B85B-A8CC861A60B1}" type="pres">
      <dgm:prSet presAssocID="{1438A442-6D14-4570-B78E-4FA456DCED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1BB889-3105-49F1-BCAB-429B0124C05E}" type="presOf" srcId="{DAE825D8-E946-4EC2-9ABF-9B0DCADFD72D}" destId="{37BB1EDA-CF6B-4A37-B9A2-ED7F3D4FDE6E}" srcOrd="0" destOrd="0" presId="urn:microsoft.com/office/officeart/2005/8/layout/vList2"/>
    <dgm:cxn modelId="{B2505266-7DD2-4432-8A62-ADF6FE40F67D}" srcId="{8B484A50-CF5E-4E55-BE1F-C95DCF47656C}" destId="{2FD70811-5AD8-406E-97B9-F64568AD4F84}" srcOrd="0" destOrd="0" parTransId="{FE2A344B-E274-4BF2-B840-3A36DDF2F07F}" sibTransId="{0E859DE5-4C69-4851-9A23-46AB74335D90}"/>
    <dgm:cxn modelId="{FF17A0E9-964A-4EA6-ABE1-809CEFD30073}" type="presOf" srcId="{8B484A50-CF5E-4E55-BE1F-C95DCF47656C}" destId="{05133180-A913-4046-9F3F-D957A7CD7683}" srcOrd="0" destOrd="0" presId="urn:microsoft.com/office/officeart/2005/8/layout/vList2"/>
    <dgm:cxn modelId="{EF12DE5C-5A28-4E6B-9EA4-420FF6079779}" srcId="{8B484A50-CF5E-4E55-BE1F-C95DCF47656C}" destId="{F6BEB83B-CD82-4718-BD36-DF4132DB566C}" srcOrd="2" destOrd="0" parTransId="{83660C03-FD56-4096-84C6-69B5AC5BCB84}" sibTransId="{CC752103-E782-44C1-8664-0AD7C8494B0E}"/>
    <dgm:cxn modelId="{28F6E7BB-1A53-4F81-A2D1-FBF120C10089}" type="presOf" srcId="{F6BEB83B-CD82-4718-BD36-DF4132DB566C}" destId="{281825F9-5FA6-400F-8D91-364EAA4AFAF9}" srcOrd="0" destOrd="0" presId="urn:microsoft.com/office/officeart/2005/8/layout/vList2"/>
    <dgm:cxn modelId="{3172AED6-E033-4EDB-89BE-6D6861842C0F}" type="presOf" srcId="{2FD70811-5AD8-406E-97B9-F64568AD4F84}" destId="{229A1F3A-CE88-4D42-8260-FDAF8CC93D73}" srcOrd="0" destOrd="0" presId="urn:microsoft.com/office/officeart/2005/8/layout/vList2"/>
    <dgm:cxn modelId="{E4DC8207-E651-4A5A-94DC-7981F48B67B8}" srcId="{8B484A50-CF5E-4E55-BE1F-C95DCF47656C}" destId="{DAE825D8-E946-4EC2-9ABF-9B0DCADFD72D}" srcOrd="1" destOrd="0" parTransId="{6ABEDF02-8259-4C88-B5E4-FC41301BA52E}" sibTransId="{B5A734A6-FECF-4B5C-A223-2DEDE1D2A74D}"/>
    <dgm:cxn modelId="{D9947AFB-E5BD-4ED4-908D-01E2A664063D}" srcId="{8B484A50-CF5E-4E55-BE1F-C95DCF47656C}" destId="{1438A442-6D14-4570-B78E-4FA456DCEDD3}" srcOrd="3" destOrd="0" parTransId="{A2306AB6-FC57-4362-AE5D-958485E124CC}" sibTransId="{0CD2FD44-9176-4B12-B874-500D3929CE43}"/>
    <dgm:cxn modelId="{5F9DD842-7A99-4D91-B672-9C59D3A662D0}" type="presOf" srcId="{1438A442-6D14-4570-B78E-4FA456DCEDD3}" destId="{C34D8FFC-A8B7-4829-B85B-A8CC861A60B1}" srcOrd="0" destOrd="0" presId="urn:microsoft.com/office/officeart/2005/8/layout/vList2"/>
    <dgm:cxn modelId="{1BD7E993-7917-4502-92EB-998CA70F52D9}" type="presParOf" srcId="{05133180-A913-4046-9F3F-D957A7CD7683}" destId="{229A1F3A-CE88-4D42-8260-FDAF8CC93D73}" srcOrd="0" destOrd="0" presId="urn:microsoft.com/office/officeart/2005/8/layout/vList2"/>
    <dgm:cxn modelId="{7FC94EA1-5861-4607-A87C-D8A7943504A3}" type="presParOf" srcId="{05133180-A913-4046-9F3F-D957A7CD7683}" destId="{5D2BA8CC-7F82-42F5-9617-BEDF94D0BE78}" srcOrd="1" destOrd="0" presId="urn:microsoft.com/office/officeart/2005/8/layout/vList2"/>
    <dgm:cxn modelId="{09D37BD5-DD01-4D64-BD7D-1DFF060FE6B1}" type="presParOf" srcId="{05133180-A913-4046-9F3F-D957A7CD7683}" destId="{37BB1EDA-CF6B-4A37-B9A2-ED7F3D4FDE6E}" srcOrd="2" destOrd="0" presId="urn:microsoft.com/office/officeart/2005/8/layout/vList2"/>
    <dgm:cxn modelId="{C05A87D1-B9FE-4144-958C-247E559986D5}" type="presParOf" srcId="{05133180-A913-4046-9F3F-D957A7CD7683}" destId="{CBD8FA68-D637-4EF1-941E-49F6E1184EB8}" srcOrd="3" destOrd="0" presId="urn:microsoft.com/office/officeart/2005/8/layout/vList2"/>
    <dgm:cxn modelId="{E594CC9F-3D1F-4C37-B4C2-A8BFB48E60F3}" type="presParOf" srcId="{05133180-A913-4046-9F3F-D957A7CD7683}" destId="{281825F9-5FA6-400F-8D91-364EAA4AFAF9}" srcOrd="4" destOrd="0" presId="urn:microsoft.com/office/officeart/2005/8/layout/vList2"/>
    <dgm:cxn modelId="{5C6EED74-2AF0-4441-A884-A027AA789FD4}" type="presParOf" srcId="{05133180-A913-4046-9F3F-D957A7CD7683}" destId="{D6A08E6B-2E76-4D96-888F-E5C7A3D5BD3E}" srcOrd="5" destOrd="0" presId="urn:microsoft.com/office/officeart/2005/8/layout/vList2"/>
    <dgm:cxn modelId="{DFD525F1-5F7F-44D3-BACE-13AF6A73E4C5}" type="presParOf" srcId="{05133180-A913-4046-9F3F-D957A7CD7683}" destId="{C34D8FFC-A8B7-4829-B85B-A8CC861A60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DB9565-86E3-44AB-B9A4-A35BC36AF289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8AEFC32-0469-4020-91F6-378D192E32CF}">
      <dgm:prSet/>
      <dgm:spPr/>
      <dgm:t>
        <a:bodyPr/>
        <a:lstStyle/>
        <a:p>
          <a:pPr rtl="0"/>
          <a:r>
            <a:rPr lang="en-GB" b="1" dirty="0" smtClean="0">
              <a:latin typeface="Cabin" pitchFamily="34" charset="0"/>
            </a:rPr>
            <a:t>By sector: </a:t>
          </a:r>
        </a:p>
        <a:p>
          <a:pPr rtl="0"/>
          <a:r>
            <a:rPr lang="en-GB" dirty="0" smtClean="0">
              <a:latin typeface="Cabin" pitchFamily="34" charset="0"/>
            </a:rPr>
            <a:t>exploring the use of community shares in new and emerging markets such as heritage, housing, media and transport</a:t>
          </a:r>
          <a:endParaRPr lang="en-GB" dirty="0">
            <a:latin typeface="Cabin" pitchFamily="34" charset="0"/>
          </a:endParaRPr>
        </a:p>
      </dgm:t>
    </dgm:pt>
    <dgm:pt modelId="{C6C64F8C-6D56-4DC6-BC12-B300531D50FA}" type="parTrans" cxnId="{38731A4C-9AE3-4603-BA89-BA2DF5A516CC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53320524-4597-4DA4-90DC-8511BB122020}" type="sibTrans" cxnId="{38731A4C-9AE3-4603-BA89-BA2DF5A516CC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D76FB059-0221-433B-AAA3-FF761AD7E326}">
      <dgm:prSet/>
      <dgm:spPr/>
      <dgm:t>
        <a:bodyPr/>
        <a:lstStyle/>
        <a:p>
          <a:pPr rtl="0"/>
          <a:r>
            <a:rPr lang="en-GB" b="1" dirty="0" smtClean="0">
              <a:latin typeface="Cabin" pitchFamily="34" charset="0"/>
            </a:rPr>
            <a:t>By geography: </a:t>
          </a:r>
          <a:r>
            <a:rPr lang="en-GB" dirty="0" smtClean="0">
              <a:latin typeface="Cabin" pitchFamily="34" charset="0"/>
            </a:rPr>
            <a:t>developing a ‘hub and spoke’ model for a UK-wide CSU which works alongside the devolved nations</a:t>
          </a:r>
          <a:endParaRPr lang="en-GB" dirty="0">
            <a:latin typeface="Cabin" pitchFamily="34" charset="0"/>
          </a:endParaRPr>
        </a:p>
      </dgm:t>
    </dgm:pt>
    <dgm:pt modelId="{F4A92418-8758-416A-B4A8-88497CE6BE8D}" type="parTrans" cxnId="{83784621-8B1D-4C84-9993-183144A087E6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43D193C6-1EA7-4AB2-A1B8-EF1CE5DE9715}" type="sibTrans" cxnId="{83784621-8B1D-4C84-9993-183144A087E6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29DCAED8-27F2-4E1E-B590-74B56313D1E7}">
      <dgm:prSet/>
      <dgm:spPr/>
      <dgm:t>
        <a:bodyPr/>
        <a:lstStyle/>
        <a:p>
          <a:pPr rtl="0"/>
          <a:r>
            <a:rPr lang="en-GB" b="1" dirty="0" smtClean="0">
              <a:latin typeface="Cabin" pitchFamily="34" charset="0"/>
            </a:rPr>
            <a:t>By audience:</a:t>
          </a:r>
        </a:p>
        <a:p>
          <a:pPr rtl="0"/>
          <a:r>
            <a:rPr lang="en-GB" b="1" dirty="0" smtClean="0">
              <a:latin typeface="Cabin" pitchFamily="34" charset="0"/>
            </a:rPr>
            <a:t> </a:t>
          </a:r>
          <a:r>
            <a:rPr lang="en-GB" dirty="0" smtClean="0">
              <a:latin typeface="Cabin" pitchFamily="34" charset="0"/>
            </a:rPr>
            <a:t>engaging new and promising audiences such as local authorities, CDFIs and charities </a:t>
          </a:r>
          <a:endParaRPr lang="en-GB" dirty="0">
            <a:latin typeface="Cabin" pitchFamily="34" charset="0"/>
          </a:endParaRPr>
        </a:p>
      </dgm:t>
    </dgm:pt>
    <dgm:pt modelId="{F36B3504-4374-4369-8B9A-66A3B69840C7}" type="parTrans" cxnId="{D684A5FD-F7F0-4B6C-9766-86F69101DFDB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FD848B34-B3B8-48B8-8EA8-8E96BF09C64A}" type="sibTrans" cxnId="{D684A5FD-F7F0-4B6C-9766-86F69101DFDB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BC7824DE-592C-42CD-BA34-3AD18AA09D39}" type="pres">
      <dgm:prSet presAssocID="{D6DB9565-86E3-44AB-B9A4-A35BC36AF2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0037E1-674F-4969-BD0D-47A93890911C}" type="pres">
      <dgm:prSet presAssocID="{D6DB9565-86E3-44AB-B9A4-A35BC36AF289}" presName="fgShape" presStyleLbl="fgShp" presStyleIdx="0" presStyleCnt="1"/>
      <dgm:spPr/>
      <dgm:t>
        <a:bodyPr/>
        <a:lstStyle/>
        <a:p>
          <a:endParaRPr lang="en-GB"/>
        </a:p>
      </dgm:t>
    </dgm:pt>
    <dgm:pt modelId="{FB161B5B-80A9-403E-AB60-2C4077916C3F}" type="pres">
      <dgm:prSet presAssocID="{D6DB9565-86E3-44AB-B9A4-A35BC36AF289}" presName="linComp" presStyleCnt="0"/>
      <dgm:spPr/>
      <dgm:t>
        <a:bodyPr/>
        <a:lstStyle/>
        <a:p>
          <a:endParaRPr lang="en-GB"/>
        </a:p>
      </dgm:t>
    </dgm:pt>
    <dgm:pt modelId="{72A279DF-4BAD-48AB-A19F-5DBDC6D5D6A0}" type="pres">
      <dgm:prSet presAssocID="{08AEFC32-0469-4020-91F6-378D192E32CF}" presName="compNode" presStyleCnt="0"/>
      <dgm:spPr/>
      <dgm:t>
        <a:bodyPr/>
        <a:lstStyle/>
        <a:p>
          <a:endParaRPr lang="en-GB"/>
        </a:p>
      </dgm:t>
    </dgm:pt>
    <dgm:pt modelId="{10572B47-8547-40BA-B7C2-E5FF26AC285E}" type="pres">
      <dgm:prSet presAssocID="{08AEFC32-0469-4020-91F6-378D192E32CF}" presName="bkgdShape" presStyleLbl="node1" presStyleIdx="0" presStyleCnt="3"/>
      <dgm:spPr/>
      <dgm:t>
        <a:bodyPr/>
        <a:lstStyle/>
        <a:p>
          <a:endParaRPr lang="en-GB"/>
        </a:p>
      </dgm:t>
    </dgm:pt>
    <dgm:pt modelId="{9D1544A8-58B1-4425-A0F4-941BAE943019}" type="pres">
      <dgm:prSet presAssocID="{08AEFC32-0469-4020-91F6-378D192E32C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B2D19-789D-403C-978A-27F6F6977F09}" type="pres">
      <dgm:prSet presAssocID="{08AEFC32-0469-4020-91F6-378D192E32CF}" presName="invisiNode" presStyleLbl="node1" presStyleIdx="0" presStyleCnt="3"/>
      <dgm:spPr/>
      <dgm:t>
        <a:bodyPr/>
        <a:lstStyle/>
        <a:p>
          <a:endParaRPr lang="en-GB"/>
        </a:p>
      </dgm:t>
    </dgm:pt>
    <dgm:pt modelId="{B11279DD-98F5-4E0D-BD9B-58453A656D15}" type="pres">
      <dgm:prSet presAssocID="{08AEFC32-0469-4020-91F6-378D192E32C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B7ACD3CC-D48C-4065-A1A1-CD214D3C5BC1}" type="pres">
      <dgm:prSet presAssocID="{53320524-4597-4DA4-90DC-8511BB12202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6938C1-0007-4F06-9094-B0FBDDA690FF}" type="pres">
      <dgm:prSet presAssocID="{D76FB059-0221-433B-AAA3-FF761AD7E326}" presName="compNode" presStyleCnt="0"/>
      <dgm:spPr/>
      <dgm:t>
        <a:bodyPr/>
        <a:lstStyle/>
        <a:p>
          <a:endParaRPr lang="en-GB"/>
        </a:p>
      </dgm:t>
    </dgm:pt>
    <dgm:pt modelId="{361577BE-06C2-412F-A680-CB4AAE9B92DB}" type="pres">
      <dgm:prSet presAssocID="{D76FB059-0221-433B-AAA3-FF761AD7E326}" presName="bkgdShape" presStyleLbl="node1" presStyleIdx="1" presStyleCnt="3"/>
      <dgm:spPr/>
      <dgm:t>
        <a:bodyPr/>
        <a:lstStyle/>
        <a:p>
          <a:endParaRPr lang="en-GB"/>
        </a:p>
      </dgm:t>
    </dgm:pt>
    <dgm:pt modelId="{1D6FD4D8-B5AD-429A-A740-CA60DC68865D}" type="pres">
      <dgm:prSet presAssocID="{D76FB059-0221-433B-AAA3-FF761AD7E32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2543B7-0CD0-4681-A184-1C43A4AC9D93}" type="pres">
      <dgm:prSet presAssocID="{D76FB059-0221-433B-AAA3-FF761AD7E326}" presName="invisiNode" presStyleLbl="node1" presStyleIdx="1" presStyleCnt="3"/>
      <dgm:spPr/>
      <dgm:t>
        <a:bodyPr/>
        <a:lstStyle/>
        <a:p>
          <a:endParaRPr lang="en-GB"/>
        </a:p>
      </dgm:t>
    </dgm:pt>
    <dgm:pt modelId="{60519E8E-CD4D-47E6-A97E-3DF4EAA879C5}" type="pres">
      <dgm:prSet presAssocID="{D76FB059-0221-433B-AAA3-FF761AD7E32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GB"/>
        </a:p>
      </dgm:t>
    </dgm:pt>
    <dgm:pt modelId="{89C4C420-24EA-4DC7-BEA0-FF842CD52495}" type="pres">
      <dgm:prSet presAssocID="{43D193C6-1EA7-4AB2-A1B8-EF1CE5DE971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D8A4534-9409-4D32-880A-3C4F2492FEDD}" type="pres">
      <dgm:prSet presAssocID="{29DCAED8-27F2-4E1E-B590-74B56313D1E7}" presName="compNode" presStyleCnt="0"/>
      <dgm:spPr/>
      <dgm:t>
        <a:bodyPr/>
        <a:lstStyle/>
        <a:p>
          <a:endParaRPr lang="en-GB"/>
        </a:p>
      </dgm:t>
    </dgm:pt>
    <dgm:pt modelId="{AEB1E4E3-65A5-475E-99D5-8527713F7C38}" type="pres">
      <dgm:prSet presAssocID="{29DCAED8-27F2-4E1E-B590-74B56313D1E7}" presName="bkgdShape" presStyleLbl="node1" presStyleIdx="2" presStyleCnt="3"/>
      <dgm:spPr/>
      <dgm:t>
        <a:bodyPr/>
        <a:lstStyle/>
        <a:p>
          <a:endParaRPr lang="en-GB"/>
        </a:p>
      </dgm:t>
    </dgm:pt>
    <dgm:pt modelId="{078DA531-1A89-4267-B288-701D015FAD38}" type="pres">
      <dgm:prSet presAssocID="{29DCAED8-27F2-4E1E-B590-74B56313D1E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062E1D-E0BC-496F-9A19-0667BA355E9B}" type="pres">
      <dgm:prSet presAssocID="{29DCAED8-27F2-4E1E-B590-74B56313D1E7}" presName="invisiNode" presStyleLbl="node1" presStyleIdx="2" presStyleCnt="3"/>
      <dgm:spPr/>
      <dgm:t>
        <a:bodyPr/>
        <a:lstStyle/>
        <a:p>
          <a:endParaRPr lang="en-GB"/>
        </a:p>
      </dgm:t>
    </dgm:pt>
    <dgm:pt modelId="{55CAC58D-F9E2-4455-965C-04527860FA6E}" type="pres">
      <dgm:prSet presAssocID="{29DCAED8-27F2-4E1E-B590-74B56313D1E7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</dgm:ptLst>
  <dgm:cxnLst>
    <dgm:cxn modelId="{23AF66AE-137F-4D2A-A3B2-60AE124B55FA}" type="presOf" srcId="{D76FB059-0221-433B-AAA3-FF761AD7E326}" destId="{1D6FD4D8-B5AD-429A-A740-CA60DC68865D}" srcOrd="1" destOrd="0" presId="urn:microsoft.com/office/officeart/2005/8/layout/hList7"/>
    <dgm:cxn modelId="{227C213E-D3A4-482F-936F-AA7E6613002D}" type="presOf" srcId="{43D193C6-1EA7-4AB2-A1B8-EF1CE5DE9715}" destId="{89C4C420-24EA-4DC7-BEA0-FF842CD52495}" srcOrd="0" destOrd="0" presId="urn:microsoft.com/office/officeart/2005/8/layout/hList7"/>
    <dgm:cxn modelId="{BD03ABAB-1DA2-476B-9DA0-A7B3C8A88D1D}" type="presOf" srcId="{08AEFC32-0469-4020-91F6-378D192E32CF}" destId="{9D1544A8-58B1-4425-A0F4-941BAE943019}" srcOrd="1" destOrd="0" presId="urn:microsoft.com/office/officeart/2005/8/layout/hList7"/>
    <dgm:cxn modelId="{F6A25C33-5840-4029-86D6-30BD7165F7B6}" type="presOf" srcId="{29DCAED8-27F2-4E1E-B590-74B56313D1E7}" destId="{AEB1E4E3-65A5-475E-99D5-8527713F7C38}" srcOrd="0" destOrd="0" presId="urn:microsoft.com/office/officeart/2005/8/layout/hList7"/>
    <dgm:cxn modelId="{51668122-6470-4A70-A60C-D9193441801D}" type="presOf" srcId="{29DCAED8-27F2-4E1E-B590-74B56313D1E7}" destId="{078DA531-1A89-4267-B288-701D015FAD38}" srcOrd="1" destOrd="0" presId="urn:microsoft.com/office/officeart/2005/8/layout/hList7"/>
    <dgm:cxn modelId="{272FCA6D-DDD8-4F98-B890-9471B8FD1296}" type="presOf" srcId="{53320524-4597-4DA4-90DC-8511BB122020}" destId="{B7ACD3CC-D48C-4065-A1A1-CD214D3C5BC1}" srcOrd="0" destOrd="0" presId="urn:microsoft.com/office/officeart/2005/8/layout/hList7"/>
    <dgm:cxn modelId="{FB487779-7C73-4A71-AA2B-0283623B0DBD}" type="presOf" srcId="{D6DB9565-86E3-44AB-B9A4-A35BC36AF289}" destId="{BC7824DE-592C-42CD-BA34-3AD18AA09D39}" srcOrd="0" destOrd="0" presId="urn:microsoft.com/office/officeart/2005/8/layout/hList7"/>
    <dgm:cxn modelId="{83784621-8B1D-4C84-9993-183144A087E6}" srcId="{D6DB9565-86E3-44AB-B9A4-A35BC36AF289}" destId="{D76FB059-0221-433B-AAA3-FF761AD7E326}" srcOrd="1" destOrd="0" parTransId="{F4A92418-8758-416A-B4A8-88497CE6BE8D}" sibTransId="{43D193C6-1EA7-4AB2-A1B8-EF1CE5DE9715}"/>
    <dgm:cxn modelId="{5B702E06-799A-471C-98BF-F525CBEDE8B6}" type="presOf" srcId="{D76FB059-0221-433B-AAA3-FF761AD7E326}" destId="{361577BE-06C2-412F-A680-CB4AAE9B92DB}" srcOrd="0" destOrd="0" presId="urn:microsoft.com/office/officeart/2005/8/layout/hList7"/>
    <dgm:cxn modelId="{D684A5FD-F7F0-4B6C-9766-86F69101DFDB}" srcId="{D6DB9565-86E3-44AB-B9A4-A35BC36AF289}" destId="{29DCAED8-27F2-4E1E-B590-74B56313D1E7}" srcOrd="2" destOrd="0" parTransId="{F36B3504-4374-4369-8B9A-66A3B69840C7}" sibTransId="{FD848B34-B3B8-48B8-8EA8-8E96BF09C64A}"/>
    <dgm:cxn modelId="{38731A4C-9AE3-4603-BA89-BA2DF5A516CC}" srcId="{D6DB9565-86E3-44AB-B9A4-A35BC36AF289}" destId="{08AEFC32-0469-4020-91F6-378D192E32CF}" srcOrd="0" destOrd="0" parTransId="{C6C64F8C-6D56-4DC6-BC12-B300531D50FA}" sibTransId="{53320524-4597-4DA4-90DC-8511BB122020}"/>
    <dgm:cxn modelId="{88A04E28-0181-49C1-B4B1-09974980CDCA}" type="presOf" srcId="{08AEFC32-0469-4020-91F6-378D192E32CF}" destId="{10572B47-8547-40BA-B7C2-E5FF26AC285E}" srcOrd="0" destOrd="0" presId="urn:microsoft.com/office/officeart/2005/8/layout/hList7"/>
    <dgm:cxn modelId="{9CCB9344-2599-4784-B5D4-D710CE7A5FBC}" type="presParOf" srcId="{BC7824DE-592C-42CD-BA34-3AD18AA09D39}" destId="{E30037E1-674F-4969-BD0D-47A93890911C}" srcOrd="0" destOrd="0" presId="urn:microsoft.com/office/officeart/2005/8/layout/hList7"/>
    <dgm:cxn modelId="{7B6CD798-96F5-49A4-AF91-A876B3ABE5E9}" type="presParOf" srcId="{BC7824DE-592C-42CD-BA34-3AD18AA09D39}" destId="{FB161B5B-80A9-403E-AB60-2C4077916C3F}" srcOrd="1" destOrd="0" presId="urn:microsoft.com/office/officeart/2005/8/layout/hList7"/>
    <dgm:cxn modelId="{C81F44A2-0A1F-4E91-A08B-96B22EF4C985}" type="presParOf" srcId="{FB161B5B-80A9-403E-AB60-2C4077916C3F}" destId="{72A279DF-4BAD-48AB-A19F-5DBDC6D5D6A0}" srcOrd="0" destOrd="0" presId="urn:microsoft.com/office/officeart/2005/8/layout/hList7"/>
    <dgm:cxn modelId="{3AEC96FA-2701-428A-8E91-D8BA288B184B}" type="presParOf" srcId="{72A279DF-4BAD-48AB-A19F-5DBDC6D5D6A0}" destId="{10572B47-8547-40BA-B7C2-E5FF26AC285E}" srcOrd="0" destOrd="0" presId="urn:microsoft.com/office/officeart/2005/8/layout/hList7"/>
    <dgm:cxn modelId="{DC0F3DB7-B340-47EF-AB3D-E12B684B0D58}" type="presParOf" srcId="{72A279DF-4BAD-48AB-A19F-5DBDC6D5D6A0}" destId="{9D1544A8-58B1-4425-A0F4-941BAE943019}" srcOrd="1" destOrd="0" presId="urn:microsoft.com/office/officeart/2005/8/layout/hList7"/>
    <dgm:cxn modelId="{8E860E6F-69E3-4C33-B91B-B8C278D89521}" type="presParOf" srcId="{72A279DF-4BAD-48AB-A19F-5DBDC6D5D6A0}" destId="{7D8B2D19-789D-403C-978A-27F6F6977F09}" srcOrd="2" destOrd="0" presId="urn:microsoft.com/office/officeart/2005/8/layout/hList7"/>
    <dgm:cxn modelId="{1485F761-E662-46EE-8EA9-B58108C0DD6A}" type="presParOf" srcId="{72A279DF-4BAD-48AB-A19F-5DBDC6D5D6A0}" destId="{B11279DD-98F5-4E0D-BD9B-58453A656D15}" srcOrd="3" destOrd="0" presId="urn:microsoft.com/office/officeart/2005/8/layout/hList7"/>
    <dgm:cxn modelId="{4215E368-B5D0-4D15-8908-D2D928AB9C25}" type="presParOf" srcId="{FB161B5B-80A9-403E-AB60-2C4077916C3F}" destId="{B7ACD3CC-D48C-4065-A1A1-CD214D3C5BC1}" srcOrd="1" destOrd="0" presId="urn:microsoft.com/office/officeart/2005/8/layout/hList7"/>
    <dgm:cxn modelId="{AFE502BA-9782-4F6F-AC1A-2A03ADFCCC47}" type="presParOf" srcId="{FB161B5B-80A9-403E-AB60-2C4077916C3F}" destId="{7E6938C1-0007-4F06-9094-B0FBDDA690FF}" srcOrd="2" destOrd="0" presId="urn:microsoft.com/office/officeart/2005/8/layout/hList7"/>
    <dgm:cxn modelId="{1FF22265-ADB9-4E22-A8DD-858B03457E95}" type="presParOf" srcId="{7E6938C1-0007-4F06-9094-B0FBDDA690FF}" destId="{361577BE-06C2-412F-A680-CB4AAE9B92DB}" srcOrd="0" destOrd="0" presId="urn:microsoft.com/office/officeart/2005/8/layout/hList7"/>
    <dgm:cxn modelId="{883E49D8-EE59-4624-A95C-B46DBE517160}" type="presParOf" srcId="{7E6938C1-0007-4F06-9094-B0FBDDA690FF}" destId="{1D6FD4D8-B5AD-429A-A740-CA60DC68865D}" srcOrd="1" destOrd="0" presId="urn:microsoft.com/office/officeart/2005/8/layout/hList7"/>
    <dgm:cxn modelId="{AC148050-75AC-4701-AD27-38B06B4EA0BE}" type="presParOf" srcId="{7E6938C1-0007-4F06-9094-B0FBDDA690FF}" destId="{0F2543B7-0CD0-4681-A184-1C43A4AC9D93}" srcOrd="2" destOrd="0" presId="urn:microsoft.com/office/officeart/2005/8/layout/hList7"/>
    <dgm:cxn modelId="{A7C68FA4-04AA-4461-8383-F67C56F5CB0B}" type="presParOf" srcId="{7E6938C1-0007-4F06-9094-B0FBDDA690FF}" destId="{60519E8E-CD4D-47E6-A97E-3DF4EAA879C5}" srcOrd="3" destOrd="0" presId="urn:microsoft.com/office/officeart/2005/8/layout/hList7"/>
    <dgm:cxn modelId="{CECA0F89-A8BE-40D7-B116-46B5272F2DA6}" type="presParOf" srcId="{FB161B5B-80A9-403E-AB60-2C4077916C3F}" destId="{89C4C420-24EA-4DC7-BEA0-FF842CD52495}" srcOrd="3" destOrd="0" presId="urn:microsoft.com/office/officeart/2005/8/layout/hList7"/>
    <dgm:cxn modelId="{7AD10224-24BB-4CA8-8566-9749681DF6C1}" type="presParOf" srcId="{FB161B5B-80A9-403E-AB60-2C4077916C3F}" destId="{FD8A4534-9409-4D32-880A-3C4F2492FEDD}" srcOrd="4" destOrd="0" presId="urn:microsoft.com/office/officeart/2005/8/layout/hList7"/>
    <dgm:cxn modelId="{2310D453-DC52-4648-B14F-2D16C7B19C84}" type="presParOf" srcId="{FD8A4534-9409-4D32-880A-3C4F2492FEDD}" destId="{AEB1E4E3-65A5-475E-99D5-8527713F7C38}" srcOrd="0" destOrd="0" presId="urn:microsoft.com/office/officeart/2005/8/layout/hList7"/>
    <dgm:cxn modelId="{30919FD4-B129-42E1-8E74-444A3C92AFD8}" type="presParOf" srcId="{FD8A4534-9409-4D32-880A-3C4F2492FEDD}" destId="{078DA531-1A89-4267-B288-701D015FAD38}" srcOrd="1" destOrd="0" presId="urn:microsoft.com/office/officeart/2005/8/layout/hList7"/>
    <dgm:cxn modelId="{AE6209C9-F28C-4D4F-A461-D4600D1D095E}" type="presParOf" srcId="{FD8A4534-9409-4D32-880A-3C4F2492FEDD}" destId="{47062E1D-E0BC-496F-9A19-0667BA355E9B}" srcOrd="2" destOrd="0" presId="urn:microsoft.com/office/officeart/2005/8/layout/hList7"/>
    <dgm:cxn modelId="{631B4E58-EA8C-459B-B3CF-0B4DC51AA58F}" type="presParOf" srcId="{FD8A4534-9409-4D32-880A-3C4F2492FEDD}" destId="{55CAC58D-F9E2-4455-965C-04527860FA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B40CE-CD02-5A4D-9720-C3DDAE575459}" type="doc">
      <dgm:prSet loTypeId="urn:microsoft.com/office/officeart/2009/3/layout/PieProcess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68B3E6AB-68D6-4185-9C23-F156D8CD194D}">
      <dgm:prSet phldrT="[Text]"/>
      <dgm:spPr/>
      <dgm:t>
        <a:bodyPr/>
        <a:lstStyle/>
        <a:p>
          <a:r>
            <a:rPr lang="en-GB" dirty="0" smtClean="0">
              <a:latin typeface="Cabin" pitchFamily="34" charset="0"/>
            </a:rPr>
            <a:t>Capital</a:t>
          </a:r>
          <a:endParaRPr lang="en-GB" dirty="0"/>
        </a:p>
      </dgm:t>
    </dgm:pt>
    <dgm:pt modelId="{8F5ED2A2-A4B1-4930-8D33-2B1745F50DD9}" type="parTrans" cxnId="{8A4759B9-999E-41DF-A314-0BD877903946}">
      <dgm:prSet/>
      <dgm:spPr/>
      <dgm:t>
        <a:bodyPr/>
        <a:lstStyle/>
        <a:p>
          <a:endParaRPr lang="en-GB"/>
        </a:p>
      </dgm:t>
    </dgm:pt>
    <dgm:pt modelId="{A0EF1186-759D-487C-A499-9A3733852403}" type="sibTrans" cxnId="{8A4759B9-999E-41DF-A314-0BD877903946}">
      <dgm:prSet/>
      <dgm:spPr/>
      <dgm:t>
        <a:bodyPr/>
        <a:lstStyle/>
        <a:p>
          <a:endParaRPr lang="en-GB"/>
        </a:p>
      </dgm:t>
    </dgm:pt>
    <dgm:pt modelId="{2DA9B627-A73C-4C3F-8F21-A2C1D0172D63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  <a:latin typeface="Cabin" pitchFamily="34" charset="0"/>
            </a:rPr>
            <a:t>“Community shares offers can provide long-term risk capital linked to the performance of the society</a:t>
          </a:r>
          <a:r>
            <a:rPr lang="en-GB" dirty="0" smtClean="0">
              <a:latin typeface="Cabin" pitchFamily="34" charset="0"/>
            </a:rPr>
            <a:t>” </a:t>
          </a:r>
          <a:endParaRPr lang="en-GB" dirty="0">
            <a:latin typeface="Cabin" pitchFamily="34" charset="0"/>
          </a:endParaRPr>
        </a:p>
      </dgm:t>
    </dgm:pt>
    <dgm:pt modelId="{3C64E3A8-F8EC-4A3D-934D-441A04B0A156}" type="parTrans" cxnId="{5D9543D7-147E-4F21-B165-B752F17330BF}">
      <dgm:prSet/>
      <dgm:spPr/>
      <dgm:t>
        <a:bodyPr/>
        <a:lstStyle/>
        <a:p>
          <a:endParaRPr lang="en-GB"/>
        </a:p>
      </dgm:t>
    </dgm:pt>
    <dgm:pt modelId="{DC6E176A-F23E-43C6-A948-3349B97B85E7}" type="sibTrans" cxnId="{5D9543D7-147E-4F21-B165-B752F17330BF}">
      <dgm:prSet/>
      <dgm:spPr/>
      <dgm:t>
        <a:bodyPr/>
        <a:lstStyle/>
        <a:p>
          <a:endParaRPr lang="en-GB"/>
        </a:p>
      </dgm:t>
    </dgm:pt>
    <dgm:pt modelId="{58B42965-5E00-4A64-A69E-9760350BE388}">
      <dgm:prSet phldrT="[Text]"/>
      <dgm:spPr/>
      <dgm:t>
        <a:bodyPr/>
        <a:lstStyle/>
        <a:p>
          <a:r>
            <a:rPr lang="en-GB" dirty="0" smtClean="0">
              <a:latin typeface="Cabin" pitchFamily="34" charset="0"/>
            </a:rPr>
            <a:t>Leverage</a:t>
          </a:r>
          <a:endParaRPr lang="en-GB" dirty="0">
            <a:latin typeface="Cabin" pitchFamily="34" charset="0"/>
          </a:endParaRPr>
        </a:p>
      </dgm:t>
    </dgm:pt>
    <dgm:pt modelId="{43993F32-BC69-4BD0-9BA9-EB813C9F3BE0}" type="parTrans" cxnId="{DECC9776-6E19-40B1-A669-8E6F6BE789E9}">
      <dgm:prSet/>
      <dgm:spPr/>
      <dgm:t>
        <a:bodyPr/>
        <a:lstStyle/>
        <a:p>
          <a:endParaRPr lang="en-GB"/>
        </a:p>
      </dgm:t>
    </dgm:pt>
    <dgm:pt modelId="{08C5270D-0435-486D-918B-5536A1DD3AC7}" type="sibTrans" cxnId="{DECC9776-6E19-40B1-A669-8E6F6BE789E9}">
      <dgm:prSet/>
      <dgm:spPr/>
      <dgm:t>
        <a:bodyPr/>
        <a:lstStyle/>
        <a:p>
          <a:endParaRPr lang="en-GB"/>
        </a:p>
      </dgm:t>
    </dgm:pt>
    <dgm:pt modelId="{53664C1F-F296-45FA-A51F-37BAF6692517}">
      <dgm:prSet phldrT="[Text]"/>
      <dgm:spPr/>
      <dgm:t>
        <a:bodyPr/>
        <a:lstStyle/>
        <a:p>
          <a:r>
            <a:rPr lang="en-GB" dirty="0" smtClean="0">
              <a:latin typeface="Cabin" pitchFamily="34" charset="0"/>
            </a:rPr>
            <a:t>“</a:t>
          </a:r>
          <a:r>
            <a:rPr lang="en-GB" dirty="0" smtClean="0">
              <a:solidFill>
                <a:schemeClr val="bg1"/>
              </a:solidFill>
              <a:latin typeface="Cabin" pitchFamily="34" charset="0"/>
            </a:rPr>
            <a:t>Community share offers can lever further funding based on the ‘first move’ of the community”</a:t>
          </a:r>
          <a:endParaRPr lang="en-GB" dirty="0">
            <a:solidFill>
              <a:schemeClr val="bg1"/>
            </a:solidFill>
            <a:latin typeface="Cabin" pitchFamily="34" charset="0"/>
          </a:endParaRPr>
        </a:p>
      </dgm:t>
    </dgm:pt>
    <dgm:pt modelId="{5E086841-5D53-491B-B8BE-69184B04332E}" type="parTrans" cxnId="{E4E3B67E-254A-48AE-B647-747918BCFB3A}">
      <dgm:prSet/>
      <dgm:spPr/>
      <dgm:t>
        <a:bodyPr/>
        <a:lstStyle/>
        <a:p>
          <a:endParaRPr lang="en-GB"/>
        </a:p>
      </dgm:t>
    </dgm:pt>
    <dgm:pt modelId="{2587767E-14A7-42B6-B1FA-4CE5971E619F}" type="sibTrans" cxnId="{E4E3B67E-254A-48AE-B647-747918BCFB3A}">
      <dgm:prSet/>
      <dgm:spPr/>
      <dgm:t>
        <a:bodyPr/>
        <a:lstStyle/>
        <a:p>
          <a:endParaRPr lang="en-GB"/>
        </a:p>
      </dgm:t>
    </dgm:pt>
    <dgm:pt modelId="{8B35A46B-4DC5-422F-A9ED-72E0B04D52B5}">
      <dgm:prSet phldrT="[Text]"/>
      <dgm:spPr/>
      <dgm:t>
        <a:bodyPr/>
        <a:lstStyle/>
        <a:p>
          <a:r>
            <a:rPr lang="en-GB" smtClean="0">
              <a:latin typeface="Cabin" pitchFamily="34" charset="0"/>
            </a:rPr>
            <a:t>Governance</a:t>
          </a:r>
          <a:endParaRPr lang="en-GB" dirty="0">
            <a:latin typeface="Cabin" pitchFamily="34" charset="0"/>
          </a:endParaRPr>
        </a:p>
      </dgm:t>
    </dgm:pt>
    <dgm:pt modelId="{950C8942-6CBF-469B-BA75-0111ED78C250}" type="parTrans" cxnId="{7E8306CB-A244-44A8-A728-04C4DC469F14}">
      <dgm:prSet/>
      <dgm:spPr/>
      <dgm:t>
        <a:bodyPr/>
        <a:lstStyle/>
        <a:p>
          <a:endParaRPr lang="en-GB"/>
        </a:p>
      </dgm:t>
    </dgm:pt>
    <dgm:pt modelId="{68B9421B-5F30-4C79-8446-30177E2EDD09}" type="sibTrans" cxnId="{7E8306CB-A244-44A8-A728-04C4DC469F14}">
      <dgm:prSet/>
      <dgm:spPr/>
      <dgm:t>
        <a:bodyPr/>
        <a:lstStyle/>
        <a:p>
          <a:endParaRPr lang="en-GB"/>
        </a:p>
      </dgm:t>
    </dgm:pt>
    <dgm:pt modelId="{623409BC-611B-42DF-8801-6149BCFC06C0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  <a:latin typeface="Cabin" pitchFamily="34" charset="0"/>
            </a:rPr>
            <a:t>“Community shares can give members meaningful involvement in the running of the society”</a:t>
          </a:r>
          <a:endParaRPr lang="en-GB" dirty="0">
            <a:solidFill>
              <a:schemeClr val="bg1"/>
            </a:solidFill>
            <a:latin typeface="Cabin" pitchFamily="34" charset="0"/>
          </a:endParaRPr>
        </a:p>
      </dgm:t>
    </dgm:pt>
    <dgm:pt modelId="{EB417AB1-5700-42F5-8566-F16D48581A29}" type="parTrans" cxnId="{522DD4EF-113D-4EF9-A4F2-7F4DA255A3A3}">
      <dgm:prSet/>
      <dgm:spPr/>
      <dgm:t>
        <a:bodyPr/>
        <a:lstStyle/>
        <a:p>
          <a:endParaRPr lang="en-GB"/>
        </a:p>
      </dgm:t>
    </dgm:pt>
    <dgm:pt modelId="{82C64853-3083-46FD-B689-1D15E76ECCD8}" type="sibTrans" cxnId="{522DD4EF-113D-4EF9-A4F2-7F4DA255A3A3}">
      <dgm:prSet/>
      <dgm:spPr/>
      <dgm:t>
        <a:bodyPr/>
        <a:lstStyle/>
        <a:p>
          <a:endParaRPr lang="en-GB"/>
        </a:p>
      </dgm:t>
    </dgm:pt>
    <dgm:pt modelId="{85066E95-886C-4FEE-ABBB-298E2B8A2085}">
      <dgm:prSet phldrT="[Text]"/>
      <dgm:spPr/>
      <dgm:t>
        <a:bodyPr/>
        <a:lstStyle/>
        <a:p>
          <a:r>
            <a:rPr lang="en-GB" smtClean="0">
              <a:latin typeface="Cabin" pitchFamily="34" charset="0"/>
            </a:rPr>
            <a:t>Operation</a:t>
          </a:r>
          <a:endParaRPr lang="en-GB" dirty="0">
            <a:latin typeface="Cabin" pitchFamily="34" charset="0"/>
          </a:endParaRPr>
        </a:p>
      </dgm:t>
    </dgm:pt>
    <dgm:pt modelId="{6E687B78-77C6-4A06-895F-551F58C0CC98}" type="parTrans" cxnId="{0CA902F1-1BBD-4F18-B3D2-36D7E9229C8D}">
      <dgm:prSet/>
      <dgm:spPr/>
      <dgm:t>
        <a:bodyPr/>
        <a:lstStyle/>
        <a:p>
          <a:endParaRPr lang="en-GB"/>
        </a:p>
      </dgm:t>
    </dgm:pt>
    <dgm:pt modelId="{35D2E3F0-7680-4CB1-B029-3EA1A65C60D6}" type="sibTrans" cxnId="{0CA902F1-1BBD-4F18-B3D2-36D7E9229C8D}">
      <dgm:prSet/>
      <dgm:spPr/>
      <dgm:t>
        <a:bodyPr/>
        <a:lstStyle/>
        <a:p>
          <a:endParaRPr lang="en-GB"/>
        </a:p>
      </dgm:t>
    </dgm:pt>
    <dgm:pt modelId="{AE229099-AB44-455D-B2F4-C0C377BDBAA8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  <a:latin typeface="Cabin" pitchFamily="34" charset="0"/>
            </a:rPr>
            <a:t>Community share offers can ‘bake in’ the customer base and promote member involvement in the operation of the enterprise” </a:t>
          </a:r>
          <a:endParaRPr lang="en-GB" dirty="0">
            <a:solidFill>
              <a:schemeClr val="bg1"/>
            </a:solidFill>
            <a:latin typeface="Cabin" pitchFamily="34" charset="0"/>
          </a:endParaRPr>
        </a:p>
      </dgm:t>
    </dgm:pt>
    <dgm:pt modelId="{BCEF1ED7-DFBC-4D73-819D-4D0B500993E4}" type="parTrans" cxnId="{44448D1F-28E2-4FF8-85A0-709047404174}">
      <dgm:prSet/>
      <dgm:spPr/>
      <dgm:t>
        <a:bodyPr/>
        <a:lstStyle/>
        <a:p>
          <a:endParaRPr lang="en-GB"/>
        </a:p>
      </dgm:t>
    </dgm:pt>
    <dgm:pt modelId="{0EC4FCA4-004A-491C-9272-9654BCE0125F}" type="sibTrans" cxnId="{44448D1F-28E2-4FF8-85A0-709047404174}">
      <dgm:prSet/>
      <dgm:spPr/>
      <dgm:t>
        <a:bodyPr/>
        <a:lstStyle/>
        <a:p>
          <a:endParaRPr lang="en-GB"/>
        </a:p>
      </dgm:t>
    </dgm:pt>
    <dgm:pt modelId="{79F22E5B-C0EC-4362-A2BC-499F60ADC7F1}" type="pres">
      <dgm:prSet presAssocID="{5A6B40CE-CD02-5A4D-9720-C3DDAE57545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AFF5BE7-4806-4F10-B1E6-1AFDA12792A3}" type="pres">
      <dgm:prSet presAssocID="{68B3E6AB-68D6-4185-9C23-F156D8CD194D}" presName="ParentComposite" presStyleCnt="0"/>
      <dgm:spPr/>
    </dgm:pt>
    <dgm:pt modelId="{50BCEEC4-856A-48B6-967D-999898F08CEA}" type="pres">
      <dgm:prSet presAssocID="{68B3E6AB-68D6-4185-9C23-F156D8CD194D}" presName="Chord" presStyleLbl="bgShp" presStyleIdx="0" presStyleCnt="4"/>
      <dgm:spPr/>
    </dgm:pt>
    <dgm:pt modelId="{04E57380-1320-4135-AE1E-3171306975A2}" type="pres">
      <dgm:prSet presAssocID="{68B3E6AB-68D6-4185-9C23-F156D8CD194D}" presName="Pie" presStyleLbl="alignNode1" presStyleIdx="0" presStyleCnt="4"/>
      <dgm:spPr/>
    </dgm:pt>
    <dgm:pt modelId="{30E21D57-9C2C-4113-8757-ACB6F7927A59}" type="pres">
      <dgm:prSet presAssocID="{68B3E6AB-68D6-4185-9C23-F156D8CD194D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D43396-6CBD-41B7-8E7F-642D98479AA9}" type="pres">
      <dgm:prSet presAssocID="{DC6E176A-F23E-43C6-A948-3349B97B85E7}" presName="negSibTrans" presStyleCnt="0"/>
      <dgm:spPr/>
    </dgm:pt>
    <dgm:pt modelId="{18FC89FD-B262-4EB7-8576-D856AECEBF10}" type="pres">
      <dgm:prSet presAssocID="{68B3E6AB-68D6-4185-9C23-F156D8CD194D}" presName="composite" presStyleCnt="0"/>
      <dgm:spPr/>
    </dgm:pt>
    <dgm:pt modelId="{44EBAF2B-009A-44A3-ACA9-53A945004E73}" type="pres">
      <dgm:prSet presAssocID="{68B3E6AB-68D6-4185-9C23-F156D8CD194D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08D7C2-2B5C-478D-9C88-45F90D1A66F0}" type="pres">
      <dgm:prSet presAssocID="{A0EF1186-759D-487C-A499-9A3733852403}" presName="sibTrans" presStyleCnt="0"/>
      <dgm:spPr/>
    </dgm:pt>
    <dgm:pt modelId="{4E07131D-EF8C-404C-A40F-AA1993FF52F8}" type="pres">
      <dgm:prSet presAssocID="{58B42965-5E00-4A64-A69E-9760350BE388}" presName="ParentComposite" presStyleCnt="0"/>
      <dgm:spPr/>
    </dgm:pt>
    <dgm:pt modelId="{DFB8F87C-EF68-4277-816A-854450A44CA7}" type="pres">
      <dgm:prSet presAssocID="{58B42965-5E00-4A64-A69E-9760350BE388}" presName="Chord" presStyleLbl="bgShp" presStyleIdx="1" presStyleCnt="4"/>
      <dgm:spPr/>
    </dgm:pt>
    <dgm:pt modelId="{3EF1C409-0420-4DC3-9174-DD4A36084C4A}" type="pres">
      <dgm:prSet presAssocID="{58B42965-5E00-4A64-A69E-9760350BE388}" presName="Pie" presStyleLbl="alignNode1" presStyleIdx="1" presStyleCnt="4"/>
      <dgm:spPr/>
    </dgm:pt>
    <dgm:pt modelId="{8B563060-2868-4971-991E-6B4B57D4E579}" type="pres">
      <dgm:prSet presAssocID="{58B42965-5E00-4A64-A69E-9760350BE388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86F359-1810-4847-B358-99E28B6BA3A7}" type="pres">
      <dgm:prSet presAssocID="{2587767E-14A7-42B6-B1FA-4CE5971E619F}" presName="negSibTrans" presStyleCnt="0"/>
      <dgm:spPr/>
    </dgm:pt>
    <dgm:pt modelId="{D7428B98-0D2F-4CBD-918E-F2349AA581E4}" type="pres">
      <dgm:prSet presAssocID="{58B42965-5E00-4A64-A69E-9760350BE388}" presName="composite" presStyleCnt="0"/>
      <dgm:spPr/>
    </dgm:pt>
    <dgm:pt modelId="{9D603204-C1A6-467A-819F-36F8F5BE544C}" type="pres">
      <dgm:prSet presAssocID="{58B42965-5E00-4A64-A69E-9760350BE388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72380D-8306-4485-AB3E-ED8B65C23C0A}" type="pres">
      <dgm:prSet presAssocID="{08C5270D-0435-486D-918B-5536A1DD3AC7}" presName="sibTrans" presStyleCnt="0"/>
      <dgm:spPr/>
    </dgm:pt>
    <dgm:pt modelId="{A4110B39-795B-4217-BCD2-34A68D788395}" type="pres">
      <dgm:prSet presAssocID="{8B35A46B-4DC5-422F-A9ED-72E0B04D52B5}" presName="ParentComposite" presStyleCnt="0"/>
      <dgm:spPr/>
    </dgm:pt>
    <dgm:pt modelId="{96F521F9-C5AC-40F1-BBF9-84BF897215F0}" type="pres">
      <dgm:prSet presAssocID="{8B35A46B-4DC5-422F-A9ED-72E0B04D52B5}" presName="Chord" presStyleLbl="bgShp" presStyleIdx="2" presStyleCnt="4"/>
      <dgm:spPr/>
    </dgm:pt>
    <dgm:pt modelId="{F04CD42E-0671-4FD6-AF7D-32055F2F2612}" type="pres">
      <dgm:prSet presAssocID="{8B35A46B-4DC5-422F-A9ED-72E0B04D52B5}" presName="Pie" presStyleLbl="alignNode1" presStyleIdx="2" presStyleCnt="4"/>
      <dgm:spPr/>
    </dgm:pt>
    <dgm:pt modelId="{463406BF-9859-4784-9A59-F4347AACF10C}" type="pres">
      <dgm:prSet presAssocID="{8B35A46B-4DC5-422F-A9ED-72E0B04D52B5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47F6EE-FB5F-4D20-B03A-47DA61DFAD26}" type="pres">
      <dgm:prSet presAssocID="{82C64853-3083-46FD-B689-1D15E76ECCD8}" presName="negSibTrans" presStyleCnt="0"/>
      <dgm:spPr/>
    </dgm:pt>
    <dgm:pt modelId="{F82CA5B1-42F6-4AF3-B3D2-81B1CBB18782}" type="pres">
      <dgm:prSet presAssocID="{8B35A46B-4DC5-422F-A9ED-72E0B04D52B5}" presName="composite" presStyleCnt="0"/>
      <dgm:spPr/>
    </dgm:pt>
    <dgm:pt modelId="{F00CF885-B33A-4254-8F4C-75A2180791AB}" type="pres">
      <dgm:prSet presAssocID="{8B35A46B-4DC5-422F-A9ED-72E0B04D52B5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78AEAF-6EC0-4BC5-AB57-8DD30FCA580C}" type="pres">
      <dgm:prSet presAssocID="{68B9421B-5F30-4C79-8446-30177E2EDD09}" presName="sibTrans" presStyleCnt="0"/>
      <dgm:spPr/>
    </dgm:pt>
    <dgm:pt modelId="{5D5F98D4-8D75-4E92-A485-FB9A9D12FE78}" type="pres">
      <dgm:prSet presAssocID="{85066E95-886C-4FEE-ABBB-298E2B8A2085}" presName="ParentComposite" presStyleCnt="0"/>
      <dgm:spPr/>
    </dgm:pt>
    <dgm:pt modelId="{A43646EC-8D4F-43CF-81E3-476364DDD241}" type="pres">
      <dgm:prSet presAssocID="{85066E95-886C-4FEE-ABBB-298E2B8A2085}" presName="Chord" presStyleLbl="bgShp" presStyleIdx="3" presStyleCnt="4"/>
      <dgm:spPr/>
    </dgm:pt>
    <dgm:pt modelId="{81605A17-65F1-4F22-A328-EF1328FAABB7}" type="pres">
      <dgm:prSet presAssocID="{85066E95-886C-4FEE-ABBB-298E2B8A2085}" presName="Pie" presStyleLbl="alignNode1" presStyleIdx="3" presStyleCnt="4"/>
      <dgm:spPr/>
    </dgm:pt>
    <dgm:pt modelId="{9E2B450D-CB82-452F-AA09-9B450C786814}" type="pres">
      <dgm:prSet presAssocID="{85066E95-886C-4FEE-ABBB-298E2B8A2085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FE1679-3109-4A0F-95A2-717B2FBC4BE4}" type="pres">
      <dgm:prSet presAssocID="{0EC4FCA4-004A-491C-9272-9654BCE0125F}" presName="negSibTrans" presStyleCnt="0"/>
      <dgm:spPr/>
    </dgm:pt>
    <dgm:pt modelId="{B155C190-7A91-4D4F-B738-E9977B9C4D23}" type="pres">
      <dgm:prSet presAssocID="{85066E95-886C-4FEE-ABBB-298E2B8A2085}" presName="composite" presStyleCnt="0"/>
      <dgm:spPr/>
    </dgm:pt>
    <dgm:pt modelId="{ACB7C81B-DFCE-464B-8552-4C08A0A64379}" type="pres">
      <dgm:prSet presAssocID="{85066E95-886C-4FEE-ABBB-298E2B8A2085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CC9776-6E19-40B1-A669-8E6F6BE789E9}" srcId="{5A6B40CE-CD02-5A4D-9720-C3DDAE575459}" destId="{58B42965-5E00-4A64-A69E-9760350BE388}" srcOrd="1" destOrd="0" parTransId="{43993F32-BC69-4BD0-9BA9-EB813C9F3BE0}" sibTransId="{08C5270D-0435-486D-918B-5536A1DD3AC7}"/>
    <dgm:cxn modelId="{8A4759B9-999E-41DF-A314-0BD877903946}" srcId="{5A6B40CE-CD02-5A4D-9720-C3DDAE575459}" destId="{68B3E6AB-68D6-4185-9C23-F156D8CD194D}" srcOrd="0" destOrd="0" parTransId="{8F5ED2A2-A4B1-4930-8D33-2B1745F50DD9}" sibTransId="{A0EF1186-759D-487C-A499-9A3733852403}"/>
    <dgm:cxn modelId="{44448D1F-28E2-4FF8-85A0-709047404174}" srcId="{85066E95-886C-4FEE-ABBB-298E2B8A2085}" destId="{AE229099-AB44-455D-B2F4-C0C377BDBAA8}" srcOrd="0" destOrd="0" parTransId="{BCEF1ED7-DFBC-4D73-819D-4D0B500993E4}" sibTransId="{0EC4FCA4-004A-491C-9272-9654BCE0125F}"/>
    <dgm:cxn modelId="{30C069A7-489E-4B72-BD0E-050B772B2D11}" type="presOf" srcId="{8B35A46B-4DC5-422F-A9ED-72E0B04D52B5}" destId="{463406BF-9859-4784-9A59-F4347AACF10C}" srcOrd="0" destOrd="0" presId="urn:microsoft.com/office/officeart/2009/3/layout/PieProcess"/>
    <dgm:cxn modelId="{DF27C0A3-7619-4F46-BEBF-68DA561146BC}" type="presOf" srcId="{58B42965-5E00-4A64-A69E-9760350BE388}" destId="{8B563060-2868-4971-991E-6B4B57D4E579}" srcOrd="0" destOrd="0" presId="urn:microsoft.com/office/officeart/2009/3/layout/PieProcess"/>
    <dgm:cxn modelId="{F316B32B-4983-40E8-A209-D2DA77F7C344}" type="presOf" srcId="{53664C1F-F296-45FA-A51F-37BAF6692517}" destId="{9D603204-C1A6-467A-819F-36F8F5BE544C}" srcOrd="0" destOrd="0" presId="urn:microsoft.com/office/officeart/2009/3/layout/PieProcess"/>
    <dgm:cxn modelId="{E29B3AE3-EDCF-49C0-9A67-9F0F53FDA17D}" type="presOf" srcId="{AE229099-AB44-455D-B2F4-C0C377BDBAA8}" destId="{ACB7C81B-DFCE-464B-8552-4C08A0A64379}" srcOrd="0" destOrd="0" presId="urn:microsoft.com/office/officeart/2009/3/layout/PieProcess"/>
    <dgm:cxn modelId="{E176E2CB-1DD4-4CCB-9CF3-97EE6C19B2AC}" type="presOf" srcId="{5A6B40CE-CD02-5A4D-9720-C3DDAE575459}" destId="{79F22E5B-C0EC-4362-A2BC-499F60ADC7F1}" srcOrd="0" destOrd="0" presId="urn:microsoft.com/office/officeart/2009/3/layout/PieProcess"/>
    <dgm:cxn modelId="{0CA902F1-1BBD-4F18-B3D2-36D7E9229C8D}" srcId="{5A6B40CE-CD02-5A4D-9720-C3DDAE575459}" destId="{85066E95-886C-4FEE-ABBB-298E2B8A2085}" srcOrd="3" destOrd="0" parTransId="{6E687B78-77C6-4A06-895F-551F58C0CC98}" sibTransId="{35D2E3F0-7680-4CB1-B029-3EA1A65C60D6}"/>
    <dgm:cxn modelId="{522DD4EF-113D-4EF9-A4F2-7F4DA255A3A3}" srcId="{8B35A46B-4DC5-422F-A9ED-72E0B04D52B5}" destId="{623409BC-611B-42DF-8801-6149BCFC06C0}" srcOrd="0" destOrd="0" parTransId="{EB417AB1-5700-42F5-8566-F16D48581A29}" sibTransId="{82C64853-3083-46FD-B689-1D15E76ECCD8}"/>
    <dgm:cxn modelId="{C7ADA612-7350-4CF0-B843-ED583E824AEF}" type="presOf" srcId="{2DA9B627-A73C-4C3F-8F21-A2C1D0172D63}" destId="{44EBAF2B-009A-44A3-ACA9-53A945004E73}" srcOrd="0" destOrd="0" presId="urn:microsoft.com/office/officeart/2009/3/layout/PieProcess"/>
    <dgm:cxn modelId="{61A7BE1A-4990-4A6E-890B-5C67ED94F314}" type="presOf" srcId="{623409BC-611B-42DF-8801-6149BCFC06C0}" destId="{F00CF885-B33A-4254-8F4C-75A2180791AB}" srcOrd="0" destOrd="0" presId="urn:microsoft.com/office/officeart/2009/3/layout/PieProcess"/>
    <dgm:cxn modelId="{4FAA1F5B-9ABA-4D24-BABE-C8AACFB5D413}" type="presOf" srcId="{85066E95-886C-4FEE-ABBB-298E2B8A2085}" destId="{9E2B450D-CB82-452F-AA09-9B450C786814}" srcOrd="0" destOrd="0" presId="urn:microsoft.com/office/officeart/2009/3/layout/PieProcess"/>
    <dgm:cxn modelId="{E4E3B67E-254A-48AE-B647-747918BCFB3A}" srcId="{58B42965-5E00-4A64-A69E-9760350BE388}" destId="{53664C1F-F296-45FA-A51F-37BAF6692517}" srcOrd="0" destOrd="0" parTransId="{5E086841-5D53-491B-B8BE-69184B04332E}" sibTransId="{2587767E-14A7-42B6-B1FA-4CE5971E619F}"/>
    <dgm:cxn modelId="{5D9543D7-147E-4F21-B165-B752F17330BF}" srcId="{68B3E6AB-68D6-4185-9C23-F156D8CD194D}" destId="{2DA9B627-A73C-4C3F-8F21-A2C1D0172D63}" srcOrd="0" destOrd="0" parTransId="{3C64E3A8-F8EC-4A3D-934D-441A04B0A156}" sibTransId="{DC6E176A-F23E-43C6-A948-3349B97B85E7}"/>
    <dgm:cxn modelId="{52C49F18-4775-4528-8913-C135F59B16B0}" type="presOf" srcId="{68B3E6AB-68D6-4185-9C23-F156D8CD194D}" destId="{30E21D57-9C2C-4113-8757-ACB6F7927A59}" srcOrd="0" destOrd="0" presId="urn:microsoft.com/office/officeart/2009/3/layout/PieProcess"/>
    <dgm:cxn modelId="{7E8306CB-A244-44A8-A728-04C4DC469F14}" srcId="{5A6B40CE-CD02-5A4D-9720-C3DDAE575459}" destId="{8B35A46B-4DC5-422F-A9ED-72E0B04D52B5}" srcOrd="2" destOrd="0" parTransId="{950C8942-6CBF-469B-BA75-0111ED78C250}" sibTransId="{68B9421B-5F30-4C79-8446-30177E2EDD09}"/>
    <dgm:cxn modelId="{E5F31C58-D2B1-4C14-8F19-D4EAC5DECD04}" type="presParOf" srcId="{79F22E5B-C0EC-4362-A2BC-499F60ADC7F1}" destId="{2AFF5BE7-4806-4F10-B1E6-1AFDA12792A3}" srcOrd="0" destOrd="0" presId="urn:microsoft.com/office/officeart/2009/3/layout/PieProcess"/>
    <dgm:cxn modelId="{FD7B2823-7B30-4A5D-8966-FB7386F73638}" type="presParOf" srcId="{2AFF5BE7-4806-4F10-B1E6-1AFDA12792A3}" destId="{50BCEEC4-856A-48B6-967D-999898F08CEA}" srcOrd="0" destOrd="0" presId="urn:microsoft.com/office/officeart/2009/3/layout/PieProcess"/>
    <dgm:cxn modelId="{AEDE229C-FC48-465D-8EE3-8D62B57E663B}" type="presParOf" srcId="{2AFF5BE7-4806-4F10-B1E6-1AFDA12792A3}" destId="{04E57380-1320-4135-AE1E-3171306975A2}" srcOrd="1" destOrd="0" presId="urn:microsoft.com/office/officeart/2009/3/layout/PieProcess"/>
    <dgm:cxn modelId="{0D34AB4C-5C6F-4E40-BE14-AB2EC82D4C8C}" type="presParOf" srcId="{2AFF5BE7-4806-4F10-B1E6-1AFDA12792A3}" destId="{30E21D57-9C2C-4113-8757-ACB6F7927A59}" srcOrd="2" destOrd="0" presId="urn:microsoft.com/office/officeart/2009/3/layout/PieProcess"/>
    <dgm:cxn modelId="{F4812E63-74F1-4AA1-A123-F68EF64A2637}" type="presParOf" srcId="{79F22E5B-C0EC-4362-A2BC-499F60ADC7F1}" destId="{F6D43396-6CBD-41B7-8E7F-642D98479AA9}" srcOrd="1" destOrd="0" presId="urn:microsoft.com/office/officeart/2009/3/layout/PieProcess"/>
    <dgm:cxn modelId="{E7BA6DCA-515F-417F-8D4F-3B318BDE127E}" type="presParOf" srcId="{79F22E5B-C0EC-4362-A2BC-499F60ADC7F1}" destId="{18FC89FD-B262-4EB7-8576-D856AECEBF10}" srcOrd="2" destOrd="0" presId="urn:microsoft.com/office/officeart/2009/3/layout/PieProcess"/>
    <dgm:cxn modelId="{145FD358-5629-4D38-9E7C-6DFD39402DB7}" type="presParOf" srcId="{18FC89FD-B262-4EB7-8576-D856AECEBF10}" destId="{44EBAF2B-009A-44A3-ACA9-53A945004E73}" srcOrd="0" destOrd="0" presId="urn:microsoft.com/office/officeart/2009/3/layout/PieProcess"/>
    <dgm:cxn modelId="{0E2FC256-EF1E-45F7-934D-8BC8B9639787}" type="presParOf" srcId="{79F22E5B-C0EC-4362-A2BC-499F60ADC7F1}" destId="{E908D7C2-2B5C-478D-9C88-45F90D1A66F0}" srcOrd="3" destOrd="0" presId="urn:microsoft.com/office/officeart/2009/3/layout/PieProcess"/>
    <dgm:cxn modelId="{EBE49DA3-1E41-47FE-9D2B-2E58B79A9CF8}" type="presParOf" srcId="{79F22E5B-C0EC-4362-A2BC-499F60ADC7F1}" destId="{4E07131D-EF8C-404C-A40F-AA1993FF52F8}" srcOrd="4" destOrd="0" presId="urn:microsoft.com/office/officeart/2009/3/layout/PieProcess"/>
    <dgm:cxn modelId="{F5F1DEC3-33DF-48B2-B605-A47D49E75782}" type="presParOf" srcId="{4E07131D-EF8C-404C-A40F-AA1993FF52F8}" destId="{DFB8F87C-EF68-4277-816A-854450A44CA7}" srcOrd="0" destOrd="0" presId="urn:microsoft.com/office/officeart/2009/3/layout/PieProcess"/>
    <dgm:cxn modelId="{F7E04580-BE9C-4398-918A-67C406A5B326}" type="presParOf" srcId="{4E07131D-EF8C-404C-A40F-AA1993FF52F8}" destId="{3EF1C409-0420-4DC3-9174-DD4A36084C4A}" srcOrd="1" destOrd="0" presId="urn:microsoft.com/office/officeart/2009/3/layout/PieProcess"/>
    <dgm:cxn modelId="{BC74707A-F29B-497F-B7BD-8BB812B4B892}" type="presParOf" srcId="{4E07131D-EF8C-404C-A40F-AA1993FF52F8}" destId="{8B563060-2868-4971-991E-6B4B57D4E579}" srcOrd="2" destOrd="0" presId="urn:microsoft.com/office/officeart/2009/3/layout/PieProcess"/>
    <dgm:cxn modelId="{57991D93-9BB8-4B9B-9424-DF3DB8712684}" type="presParOf" srcId="{79F22E5B-C0EC-4362-A2BC-499F60ADC7F1}" destId="{3B86F359-1810-4847-B358-99E28B6BA3A7}" srcOrd="5" destOrd="0" presId="urn:microsoft.com/office/officeart/2009/3/layout/PieProcess"/>
    <dgm:cxn modelId="{10BFC4DE-912F-48B7-B1F8-5FAC5415AE15}" type="presParOf" srcId="{79F22E5B-C0EC-4362-A2BC-499F60ADC7F1}" destId="{D7428B98-0D2F-4CBD-918E-F2349AA581E4}" srcOrd="6" destOrd="0" presId="urn:microsoft.com/office/officeart/2009/3/layout/PieProcess"/>
    <dgm:cxn modelId="{21EF3C3D-96CB-4F5B-9153-FA84D1E8BE90}" type="presParOf" srcId="{D7428B98-0D2F-4CBD-918E-F2349AA581E4}" destId="{9D603204-C1A6-467A-819F-36F8F5BE544C}" srcOrd="0" destOrd="0" presId="urn:microsoft.com/office/officeart/2009/3/layout/PieProcess"/>
    <dgm:cxn modelId="{DDA3DA86-0ED2-4048-AC5A-40EAAE19F93D}" type="presParOf" srcId="{79F22E5B-C0EC-4362-A2BC-499F60ADC7F1}" destId="{2472380D-8306-4485-AB3E-ED8B65C23C0A}" srcOrd="7" destOrd="0" presId="urn:microsoft.com/office/officeart/2009/3/layout/PieProcess"/>
    <dgm:cxn modelId="{DF58CD88-0176-4D92-BE10-C446B2AAE494}" type="presParOf" srcId="{79F22E5B-C0EC-4362-A2BC-499F60ADC7F1}" destId="{A4110B39-795B-4217-BCD2-34A68D788395}" srcOrd="8" destOrd="0" presId="urn:microsoft.com/office/officeart/2009/3/layout/PieProcess"/>
    <dgm:cxn modelId="{E35BB253-4D56-4B52-8B39-7F6F63C5E87C}" type="presParOf" srcId="{A4110B39-795B-4217-BCD2-34A68D788395}" destId="{96F521F9-C5AC-40F1-BBF9-84BF897215F0}" srcOrd="0" destOrd="0" presId="urn:microsoft.com/office/officeart/2009/3/layout/PieProcess"/>
    <dgm:cxn modelId="{79042BCE-A52A-48FC-8F88-E58F616C3BC3}" type="presParOf" srcId="{A4110B39-795B-4217-BCD2-34A68D788395}" destId="{F04CD42E-0671-4FD6-AF7D-32055F2F2612}" srcOrd="1" destOrd="0" presId="urn:microsoft.com/office/officeart/2009/3/layout/PieProcess"/>
    <dgm:cxn modelId="{26441C97-179F-4438-B3D1-87FF916E76A8}" type="presParOf" srcId="{A4110B39-795B-4217-BCD2-34A68D788395}" destId="{463406BF-9859-4784-9A59-F4347AACF10C}" srcOrd="2" destOrd="0" presId="urn:microsoft.com/office/officeart/2009/3/layout/PieProcess"/>
    <dgm:cxn modelId="{F32ECE50-CFEE-466B-966C-31508A0279E4}" type="presParOf" srcId="{79F22E5B-C0EC-4362-A2BC-499F60ADC7F1}" destId="{4F47F6EE-FB5F-4D20-B03A-47DA61DFAD26}" srcOrd="9" destOrd="0" presId="urn:microsoft.com/office/officeart/2009/3/layout/PieProcess"/>
    <dgm:cxn modelId="{ACEB9709-6EDF-481C-9E5F-3F045C8DBB59}" type="presParOf" srcId="{79F22E5B-C0EC-4362-A2BC-499F60ADC7F1}" destId="{F82CA5B1-42F6-4AF3-B3D2-81B1CBB18782}" srcOrd="10" destOrd="0" presId="urn:microsoft.com/office/officeart/2009/3/layout/PieProcess"/>
    <dgm:cxn modelId="{5B2E3368-0620-4828-8651-105E3E18B8C3}" type="presParOf" srcId="{F82CA5B1-42F6-4AF3-B3D2-81B1CBB18782}" destId="{F00CF885-B33A-4254-8F4C-75A2180791AB}" srcOrd="0" destOrd="0" presId="urn:microsoft.com/office/officeart/2009/3/layout/PieProcess"/>
    <dgm:cxn modelId="{15C9E3FC-8464-41A5-8C6D-E5240A8A0C9A}" type="presParOf" srcId="{79F22E5B-C0EC-4362-A2BC-499F60ADC7F1}" destId="{BF78AEAF-6EC0-4BC5-AB57-8DD30FCA580C}" srcOrd="11" destOrd="0" presId="urn:microsoft.com/office/officeart/2009/3/layout/PieProcess"/>
    <dgm:cxn modelId="{049D1A08-F54D-42BD-8831-DF82192D7F53}" type="presParOf" srcId="{79F22E5B-C0EC-4362-A2BC-499F60ADC7F1}" destId="{5D5F98D4-8D75-4E92-A485-FB9A9D12FE78}" srcOrd="12" destOrd="0" presId="urn:microsoft.com/office/officeart/2009/3/layout/PieProcess"/>
    <dgm:cxn modelId="{52FC1804-9233-4DA6-808D-C90D5E7095A0}" type="presParOf" srcId="{5D5F98D4-8D75-4E92-A485-FB9A9D12FE78}" destId="{A43646EC-8D4F-43CF-81E3-476364DDD241}" srcOrd="0" destOrd="0" presId="urn:microsoft.com/office/officeart/2009/3/layout/PieProcess"/>
    <dgm:cxn modelId="{515A2FBE-007A-41EB-8FB7-6D170084F5F1}" type="presParOf" srcId="{5D5F98D4-8D75-4E92-A485-FB9A9D12FE78}" destId="{81605A17-65F1-4F22-A328-EF1328FAABB7}" srcOrd="1" destOrd="0" presId="urn:microsoft.com/office/officeart/2009/3/layout/PieProcess"/>
    <dgm:cxn modelId="{6413AFFD-7193-43C3-9BEE-12EDCB3C01C1}" type="presParOf" srcId="{5D5F98D4-8D75-4E92-A485-FB9A9D12FE78}" destId="{9E2B450D-CB82-452F-AA09-9B450C786814}" srcOrd="2" destOrd="0" presId="urn:microsoft.com/office/officeart/2009/3/layout/PieProcess"/>
    <dgm:cxn modelId="{0C040C24-3B21-4642-8650-B24FF70DB292}" type="presParOf" srcId="{79F22E5B-C0EC-4362-A2BC-499F60ADC7F1}" destId="{24FE1679-3109-4A0F-95A2-717B2FBC4BE4}" srcOrd="13" destOrd="0" presId="urn:microsoft.com/office/officeart/2009/3/layout/PieProcess"/>
    <dgm:cxn modelId="{D7D78173-65B6-46AC-9FA3-1A6D0B229EAE}" type="presParOf" srcId="{79F22E5B-C0EC-4362-A2BC-499F60ADC7F1}" destId="{B155C190-7A91-4D4F-B738-E9977B9C4D23}" srcOrd="14" destOrd="0" presId="urn:microsoft.com/office/officeart/2009/3/layout/PieProcess"/>
    <dgm:cxn modelId="{C28F7F7B-36F0-48D1-8D7A-C4FE93873657}" type="presParOf" srcId="{B155C190-7A91-4D4F-B738-E9977B9C4D23}" destId="{ACB7C81B-DFCE-464B-8552-4C08A0A64379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12878-7038-46B1-92A2-F1A36D7FB4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0CDB4E7-845A-405E-A97C-5916E95BB578}">
      <dgm:prSet phldrT="[Text]"/>
      <dgm:spPr/>
      <dgm:t>
        <a:bodyPr/>
        <a:lstStyle/>
        <a:p>
          <a:r>
            <a:rPr lang="en-GB" dirty="0" smtClean="0">
              <a:latin typeface="Cabin" pitchFamily="34" charset="0"/>
            </a:rPr>
            <a:t>Nearly 500 new societies registered </a:t>
          </a:r>
          <a:endParaRPr lang="en-GB" dirty="0"/>
        </a:p>
      </dgm:t>
    </dgm:pt>
    <dgm:pt modelId="{7D4219AD-0763-422B-B65B-EE50CC25ED45}" type="parTrans" cxnId="{E6B7E17E-E87E-4CA8-B438-4C756F07424C}">
      <dgm:prSet/>
      <dgm:spPr/>
      <dgm:t>
        <a:bodyPr/>
        <a:lstStyle/>
        <a:p>
          <a:endParaRPr lang="en-GB"/>
        </a:p>
      </dgm:t>
    </dgm:pt>
    <dgm:pt modelId="{928CB2A2-8FBB-4CE2-BCF8-A9E9C2B5EE82}" type="sibTrans" cxnId="{E6B7E17E-E87E-4CA8-B438-4C756F07424C}">
      <dgm:prSet/>
      <dgm:spPr/>
      <dgm:t>
        <a:bodyPr/>
        <a:lstStyle/>
        <a:p>
          <a:endParaRPr lang="en-GB"/>
        </a:p>
      </dgm:t>
    </dgm:pt>
    <dgm:pt modelId="{732F07DD-39FA-4362-A29F-FB09139312B9}">
      <dgm:prSet/>
      <dgm:spPr/>
      <dgm:t>
        <a:bodyPr/>
        <a:lstStyle/>
        <a:p>
          <a:r>
            <a:rPr lang="en-GB" dirty="0" smtClean="0">
              <a:latin typeface="Cabin" pitchFamily="34" charset="0"/>
            </a:rPr>
            <a:t>Almost 200 share offers undertaken</a:t>
          </a:r>
        </a:p>
      </dgm:t>
    </dgm:pt>
    <dgm:pt modelId="{DFCED0B9-3285-4F9D-9EE0-8E0857B02DFF}" type="parTrans" cxnId="{AE4108CE-9E4E-4EBF-BE61-D30856E64944}">
      <dgm:prSet/>
      <dgm:spPr/>
      <dgm:t>
        <a:bodyPr/>
        <a:lstStyle/>
        <a:p>
          <a:endParaRPr lang="en-GB"/>
        </a:p>
      </dgm:t>
    </dgm:pt>
    <dgm:pt modelId="{7E889A83-4957-4F6B-A77B-E0631595E9C2}" type="sibTrans" cxnId="{AE4108CE-9E4E-4EBF-BE61-D30856E64944}">
      <dgm:prSet/>
      <dgm:spPr/>
      <dgm:t>
        <a:bodyPr/>
        <a:lstStyle/>
        <a:p>
          <a:endParaRPr lang="en-GB"/>
        </a:p>
      </dgm:t>
    </dgm:pt>
    <dgm:pt modelId="{AC7148B3-6303-4D9E-9924-6BB99C37D1B2}">
      <dgm:prSet/>
      <dgm:spPr/>
      <dgm:t>
        <a:bodyPr/>
        <a:lstStyle/>
        <a:p>
          <a:r>
            <a:rPr lang="en-GB" dirty="0" smtClean="0">
              <a:latin typeface="Cabin" pitchFamily="34" charset="0"/>
            </a:rPr>
            <a:t>Est. £35m raised from over 35,000 members</a:t>
          </a:r>
        </a:p>
      </dgm:t>
    </dgm:pt>
    <dgm:pt modelId="{A5425D5A-4D02-49BF-AB44-34AB87D83411}" type="parTrans" cxnId="{485ABC05-6455-47A8-8F9C-C6842279FA8B}">
      <dgm:prSet/>
      <dgm:spPr/>
      <dgm:t>
        <a:bodyPr/>
        <a:lstStyle/>
        <a:p>
          <a:endParaRPr lang="en-GB"/>
        </a:p>
      </dgm:t>
    </dgm:pt>
    <dgm:pt modelId="{17B36429-0EBD-40FE-9819-832FA8C1A544}" type="sibTrans" cxnId="{485ABC05-6455-47A8-8F9C-C6842279FA8B}">
      <dgm:prSet/>
      <dgm:spPr/>
      <dgm:t>
        <a:bodyPr/>
        <a:lstStyle/>
        <a:p>
          <a:endParaRPr lang="en-GB"/>
        </a:p>
      </dgm:t>
    </dgm:pt>
    <dgm:pt modelId="{2A3387D6-9C0A-4BE8-BC0C-3D95C58BC887}">
      <dgm:prSet/>
      <dgm:spPr>
        <a:solidFill>
          <a:schemeClr val="accent5"/>
        </a:solidFill>
      </dgm:spPr>
      <dgm:t>
        <a:bodyPr/>
        <a:lstStyle/>
        <a:p>
          <a:r>
            <a:rPr lang="en-GB" dirty="0" smtClean="0">
              <a:latin typeface="Cabin" pitchFamily="34" charset="0"/>
            </a:rPr>
            <a:t>Average offer raised £175,000</a:t>
          </a:r>
        </a:p>
      </dgm:t>
    </dgm:pt>
    <dgm:pt modelId="{FC5728C6-289A-4651-930B-824D46D7907A}" type="parTrans" cxnId="{AC8497B4-D1F5-4461-BDD0-BEBDA09A48DE}">
      <dgm:prSet/>
      <dgm:spPr/>
      <dgm:t>
        <a:bodyPr/>
        <a:lstStyle/>
        <a:p>
          <a:endParaRPr lang="en-GB"/>
        </a:p>
      </dgm:t>
    </dgm:pt>
    <dgm:pt modelId="{BE52BBE4-9064-4B54-84BF-9A2701D264D3}" type="sibTrans" cxnId="{AC8497B4-D1F5-4461-BDD0-BEBDA09A48DE}">
      <dgm:prSet/>
      <dgm:spPr/>
      <dgm:t>
        <a:bodyPr/>
        <a:lstStyle/>
        <a:p>
          <a:endParaRPr lang="en-GB"/>
        </a:p>
      </dgm:t>
    </dgm:pt>
    <dgm:pt modelId="{8EA20254-5716-48A2-9161-C99333868713}">
      <dgm:prSet/>
      <dgm:spPr/>
      <dgm:t>
        <a:bodyPr/>
        <a:lstStyle/>
        <a:p>
          <a:r>
            <a:rPr lang="en-GB" dirty="0" smtClean="0">
              <a:latin typeface="Cabin" pitchFamily="34" charset="0"/>
            </a:rPr>
            <a:t>Average membership </a:t>
          </a:r>
        </a:p>
        <a:p>
          <a:r>
            <a:rPr lang="en-GB" dirty="0" smtClean="0">
              <a:latin typeface="Cabin" pitchFamily="34" charset="0"/>
            </a:rPr>
            <a:t>175 members</a:t>
          </a:r>
        </a:p>
      </dgm:t>
    </dgm:pt>
    <dgm:pt modelId="{83FA4D4F-46ED-4069-ACB6-D0149220A072}" type="parTrans" cxnId="{D6EF12CB-994C-4743-B32E-D99CF0440708}">
      <dgm:prSet/>
      <dgm:spPr/>
      <dgm:t>
        <a:bodyPr/>
        <a:lstStyle/>
        <a:p>
          <a:endParaRPr lang="en-GB"/>
        </a:p>
      </dgm:t>
    </dgm:pt>
    <dgm:pt modelId="{F728C32F-BDD1-498F-864D-554CA430157E}" type="sibTrans" cxnId="{D6EF12CB-994C-4743-B32E-D99CF0440708}">
      <dgm:prSet/>
      <dgm:spPr/>
      <dgm:t>
        <a:bodyPr/>
        <a:lstStyle/>
        <a:p>
          <a:endParaRPr lang="en-GB"/>
        </a:p>
      </dgm:t>
    </dgm:pt>
    <dgm:pt modelId="{71ABCBA1-008B-4F32-AE3B-33C12C269ADC}">
      <dgm:prSet/>
      <dgm:spPr/>
      <dgm:t>
        <a:bodyPr/>
        <a:lstStyle/>
        <a:p>
          <a:r>
            <a:rPr lang="en-GB" dirty="0" smtClean="0">
              <a:latin typeface="Cabin" pitchFamily="34" charset="0"/>
            </a:rPr>
            <a:t>Average investment per member £750</a:t>
          </a:r>
        </a:p>
      </dgm:t>
    </dgm:pt>
    <dgm:pt modelId="{F239AECD-CB64-459B-9098-D463B6784DAE}" type="parTrans" cxnId="{5A83EDF2-C236-4812-A516-C176C8F524F4}">
      <dgm:prSet/>
      <dgm:spPr/>
      <dgm:t>
        <a:bodyPr/>
        <a:lstStyle/>
        <a:p>
          <a:endParaRPr lang="en-GB"/>
        </a:p>
      </dgm:t>
    </dgm:pt>
    <dgm:pt modelId="{30905C30-2C8B-4E4B-80DD-CA50E1334385}" type="sibTrans" cxnId="{5A83EDF2-C236-4812-A516-C176C8F524F4}">
      <dgm:prSet/>
      <dgm:spPr/>
      <dgm:t>
        <a:bodyPr/>
        <a:lstStyle/>
        <a:p>
          <a:endParaRPr lang="en-GB"/>
        </a:p>
      </dgm:t>
    </dgm:pt>
    <dgm:pt modelId="{91C299FA-2662-4B67-A345-F4242786D1F7}" type="pres">
      <dgm:prSet presAssocID="{63812878-7038-46B1-92A2-F1A36D7FB4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0B7CE0-8569-40C1-878B-EDB8C415A96B}" type="pres">
      <dgm:prSet presAssocID="{C0CDB4E7-845A-405E-A97C-5916E95BB57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D659E0-6A3C-4758-95CF-8A7CA8D0435B}" type="pres">
      <dgm:prSet presAssocID="{928CB2A2-8FBB-4CE2-BCF8-A9E9C2B5EE82}" presName="sibTrans" presStyleCnt="0"/>
      <dgm:spPr/>
    </dgm:pt>
    <dgm:pt modelId="{8DD31892-882B-4138-A571-2BEE7EA255FC}" type="pres">
      <dgm:prSet presAssocID="{732F07DD-39FA-4362-A29F-FB09139312B9}" presName="node" presStyleLbl="node1" presStyleIdx="1" presStyleCnt="6" custLinFactNeighborX="-1772" custLinFactNeighborY="-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684A97-E5DC-4451-AB41-00BF9A600940}" type="pres">
      <dgm:prSet presAssocID="{7E889A83-4957-4F6B-A77B-E0631595E9C2}" presName="sibTrans" presStyleCnt="0"/>
      <dgm:spPr/>
    </dgm:pt>
    <dgm:pt modelId="{D6B87882-BF70-40A6-B97D-4E867D77F23A}" type="pres">
      <dgm:prSet presAssocID="{AC7148B3-6303-4D9E-9924-6BB99C37D1B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A0EC3-06E7-4414-A0F4-D86D8992AAE1}" type="pres">
      <dgm:prSet presAssocID="{17B36429-0EBD-40FE-9819-832FA8C1A544}" presName="sibTrans" presStyleCnt="0"/>
      <dgm:spPr/>
    </dgm:pt>
    <dgm:pt modelId="{50186D4C-1F1C-460F-803F-D1AFE90F0F60}" type="pres">
      <dgm:prSet presAssocID="{2A3387D6-9C0A-4BE8-BC0C-3D95C58BC887}" presName="node" presStyleLbl="node1" presStyleIdx="3" presStyleCnt="6" custLinFactNeighborX="-1717" custLinFactNeighborY="3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0DD299-974E-4C85-819B-5ADD714AE1D6}" type="pres">
      <dgm:prSet presAssocID="{BE52BBE4-9064-4B54-84BF-9A2701D264D3}" presName="sibTrans" presStyleCnt="0"/>
      <dgm:spPr/>
    </dgm:pt>
    <dgm:pt modelId="{69CD2FB4-70C6-45D7-B97F-FBD282CF0812}" type="pres">
      <dgm:prSet presAssocID="{8EA20254-5716-48A2-9161-C993338687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EF80A-8EAF-4FED-AA23-40B2BC575638}" type="pres">
      <dgm:prSet presAssocID="{F728C32F-BDD1-498F-864D-554CA430157E}" presName="sibTrans" presStyleCnt="0"/>
      <dgm:spPr/>
    </dgm:pt>
    <dgm:pt modelId="{E953AEC8-E89F-4400-B19E-E8C4D5216825}" type="pres">
      <dgm:prSet presAssocID="{71ABCBA1-008B-4F32-AE3B-33C12C269A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E94B97-9AEC-4B70-A921-297DBDAD7AF2}" type="presOf" srcId="{8EA20254-5716-48A2-9161-C99333868713}" destId="{69CD2FB4-70C6-45D7-B97F-FBD282CF0812}" srcOrd="0" destOrd="0" presId="urn:microsoft.com/office/officeart/2005/8/layout/default"/>
    <dgm:cxn modelId="{FCBE5E1B-4C64-4260-991D-56AFA130E043}" type="presOf" srcId="{C0CDB4E7-845A-405E-A97C-5916E95BB578}" destId="{A40B7CE0-8569-40C1-878B-EDB8C415A96B}" srcOrd="0" destOrd="0" presId="urn:microsoft.com/office/officeart/2005/8/layout/default"/>
    <dgm:cxn modelId="{5A83EDF2-C236-4812-A516-C176C8F524F4}" srcId="{63812878-7038-46B1-92A2-F1A36D7FB471}" destId="{71ABCBA1-008B-4F32-AE3B-33C12C269ADC}" srcOrd="5" destOrd="0" parTransId="{F239AECD-CB64-459B-9098-D463B6784DAE}" sibTransId="{30905C30-2C8B-4E4B-80DD-CA50E1334385}"/>
    <dgm:cxn modelId="{AE4108CE-9E4E-4EBF-BE61-D30856E64944}" srcId="{63812878-7038-46B1-92A2-F1A36D7FB471}" destId="{732F07DD-39FA-4362-A29F-FB09139312B9}" srcOrd="1" destOrd="0" parTransId="{DFCED0B9-3285-4F9D-9EE0-8E0857B02DFF}" sibTransId="{7E889A83-4957-4F6B-A77B-E0631595E9C2}"/>
    <dgm:cxn modelId="{78AA0048-F879-476B-B39A-2788CCFD014A}" type="presOf" srcId="{71ABCBA1-008B-4F32-AE3B-33C12C269ADC}" destId="{E953AEC8-E89F-4400-B19E-E8C4D5216825}" srcOrd="0" destOrd="0" presId="urn:microsoft.com/office/officeart/2005/8/layout/default"/>
    <dgm:cxn modelId="{74AE0A86-A3B0-48E9-94A6-6997ECF2235C}" type="presOf" srcId="{63812878-7038-46B1-92A2-F1A36D7FB471}" destId="{91C299FA-2662-4B67-A345-F4242786D1F7}" srcOrd="0" destOrd="0" presId="urn:microsoft.com/office/officeart/2005/8/layout/default"/>
    <dgm:cxn modelId="{D6EF12CB-994C-4743-B32E-D99CF0440708}" srcId="{63812878-7038-46B1-92A2-F1A36D7FB471}" destId="{8EA20254-5716-48A2-9161-C99333868713}" srcOrd="4" destOrd="0" parTransId="{83FA4D4F-46ED-4069-ACB6-D0149220A072}" sibTransId="{F728C32F-BDD1-498F-864D-554CA430157E}"/>
    <dgm:cxn modelId="{485ABC05-6455-47A8-8F9C-C6842279FA8B}" srcId="{63812878-7038-46B1-92A2-F1A36D7FB471}" destId="{AC7148B3-6303-4D9E-9924-6BB99C37D1B2}" srcOrd="2" destOrd="0" parTransId="{A5425D5A-4D02-49BF-AB44-34AB87D83411}" sibTransId="{17B36429-0EBD-40FE-9819-832FA8C1A544}"/>
    <dgm:cxn modelId="{AC8497B4-D1F5-4461-BDD0-BEBDA09A48DE}" srcId="{63812878-7038-46B1-92A2-F1A36D7FB471}" destId="{2A3387D6-9C0A-4BE8-BC0C-3D95C58BC887}" srcOrd="3" destOrd="0" parTransId="{FC5728C6-289A-4651-930B-824D46D7907A}" sibTransId="{BE52BBE4-9064-4B54-84BF-9A2701D264D3}"/>
    <dgm:cxn modelId="{4D87BFDE-995C-46ED-A73B-A7C5D46A6095}" type="presOf" srcId="{2A3387D6-9C0A-4BE8-BC0C-3D95C58BC887}" destId="{50186D4C-1F1C-460F-803F-D1AFE90F0F60}" srcOrd="0" destOrd="0" presId="urn:microsoft.com/office/officeart/2005/8/layout/default"/>
    <dgm:cxn modelId="{1B368F88-EC83-4D10-A8E4-42EC89B3124C}" type="presOf" srcId="{AC7148B3-6303-4D9E-9924-6BB99C37D1B2}" destId="{D6B87882-BF70-40A6-B97D-4E867D77F23A}" srcOrd="0" destOrd="0" presId="urn:microsoft.com/office/officeart/2005/8/layout/default"/>
    <dgm:cxn modelId="{86FBF94B-6B86-4A61-A9AB-44796201887E}" type="presOf" srcId="{732F07DD-39FA-4362-A29F-FB09139312B9}" destId="{8DD31892-882B-4138-A571-2BEE7EA255FC}" srcOrd="0" destOrd="0" presId="urn:microsoft.com/office/officeart/2005/8/layout/default"/>
    <dgm:cxn modelId="{E6B7E17E-E87E-4CA8-B438-4C756F07424C}" srcId="{63812878-7038-46B1-92A2-F1A36D7FB471}" destId="{C0CDB4E7-845A-405E-A97C-5916E95BB578}" srcOrd="0" destOrd="0" parTransId="{7D4219AD-0763-422B-B65B-EE50CC25ED45}" sibTransId="{928CB2A2-8FBB-4CE2-BCF8-A9E9C2B5EE82}"/>
    <dgm:cxn modelId="{189E61E2-0FD6-49F1-BF55-7C142353337B}" type="presParOf" srcId="{91C299FA-2662-4B67-A345-F4242786D1F7}" destId="{A40B7CE0-8569-40C1-878B-EDB8C415A96B}" srcOrd="0" destOrd="0" presId="urn:microsoft.com/office/officeart/2005/8/layout/default"/>
    <dgm:cxn modelId="{F2D46912-A164-402F-A7BC-99D47245F610}" type="presParOf" srcId="{91C299FA-2662-4B67-A345-F4242786D1F7}" destId="{24D659E0-6A3C-4758-95CF-8A7CA8D0435B}" srcOrd="1" destOrd="0" presId="urn:microsoft.com/office/officeart/2005/8/layout/default"/>
    <dgm:cxn modelId="{69573F10-C701-416B-8034-C407BD8F742D}" type="presParOf" srcId="{91C299FA-2662-4B67-A345-F4242786D1F7}" destId="{8DD31892-882B-4138-A571-2BEE7EA255FC}" srcOrd="2" destOrd="0" presId="urn:microsoft.com/office/officeart/2005/8/layout/default"/>
    <dgm:cxn modelId="{3D0CF7B9-7AD5-4B8D-8D8E-D18A653C0814}" type="presParOf" srcId="{91C299FA-2662-4B67-A345-F4242786D1F7}" destId="{F8684A97-E5DC-4451-AB41-00BF9A600940}" srcOrd="3" destOrd="0" presId="urn:microsoft.com/office/officeart/2005/8/layout/default"/>
    <dgm:cxn modelId="{1F9A2F5D-CA51-4348-B8D1-8FF6E093A4F9}" type="presParOf" srcId="{91C299FA-2662-4B67-A345-F4242786D1F7}" destId="{D6B87882-BF70-40A6-B97D-4E867D77F23A}" srcOrd="4" destOrd="0" presId="urn:microsoft.com/office/officeart/2005/8/layout/default"/>
    <dgm:cxn modelId="{B0A50C5E-1A57-4F16-8C21-3DED12EF542E}" type="presParOf" srcId="{91C299FA-2662-4B67-A345-F4242786D1F7}" destId="{67BA0EC3-06E7-4414-A0F4-D86D8992AAE1}" srcOrd="5" destOrd="0" presId="urn:microsoft.com/office/officeart/2005/8/layout/default"/>
    <dgm:cxn modelId="{7F2D9122-C704-47C3-9C30-565304541873}" type="presParOf" srcId="{91C299FA-2662-4B67-A345-F4242786D1F7}" destId="{50186D4C-1F1C-460F-803F-D1AFE90F0F60}" srcOrd="6" destOrd="0" presId="urn:microsoft.com/office/officeart/2005/8/layout/default"/>
    <dgm:cxn modelId="{617FB61B-277C-420B-86F5-0BB36811135D}" type="presParOf" srcId="{91C299FA-2662-4B67-A345-F4242786D1F7}" destId="{D50DD299-974E-4C85-819B-5ADD714AE1D6}" srcOrd="7" destOrd="0" presId="urn:microsoft.com/office/officeart/2005/8/layout/default"/>
    <dgm:cxn modelId="{80D4FA8B-2CAF-40C1-A931-E07FE6322D21}" type="presParOf" srcId="{91C299FA-2662-4B67-A345-F4242786D1F7}" destId="{69CD2FB4-70C6-45D7-B97F-FBD282CF0812}" srcOrd="8" destOrd="0" presId="urn:microsoft.com/office/officeart/2005/8/layout/default"/>
    <dgm:cxn modelId="{A85AFDF7-953A-4A9B-8073-67612B9EC521}" type="presParOf" srcId="{91C299FA-2662-4B67-A345-F4242786D1F7}" destId="{749EF80A-8EAF-4FED-AA23-40B2BC575638}" srcOrd="9" destOrd="0" presId="urn:microsoft.com/office/officeart/2005/8/layout/default"/>
    <dgm:cxn modelId="{55D917EA-186E-421A-BB2F-F226C4EC8E2E}" type="presParOf" srcId="{91C299FA-2662-4B67-A345-F4242786D1F7}" destId="{E953AEC8-E89F-4400-B19E-E8C4D521682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B5F45-AE7A-4E94-8403-D8B12486B54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</dgm:pt>
    <dgm:pt modelId="{BEBF821B-02EE-4995-8DBB-C11B38699573}">
      <dgm:prSet phldrT="[Text]"/>
      <dgm:spPr/>
      <dgm:t>
        <a:bodyPr/>
        <a:lstStyle/>
        <a:p>
          <a:r>
            <a:rPr lang="en-GB" smtClean="0">
              <a:latin typeface="Gisha" pitchFamily="34" charset="-79"/>
              <a:cs typeface="Gisha" pitchFamily="34" charset="-79"/>
            </a:rPr>
            <a:t>Business model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3F0CBC1F-7D40-4AA4-B81A-33CD82765B0B}" type="parTrans" cxnId="{FF7F88B1-7ECF-4391-A592-5F935E84673F}">
      <dgm:prSet/>
      <dgm:spPr/>
      <dgm:t>
        <a:bodyPr/>
        <a:lstStyle/>
        <a:p>
          <a:endParaRPr lang="en-GB"/>
        </a:p>
      </dgm:t>
    </dgm:pt>
    <dgm:pt modelId="{F5B26A49-FC26-47F1-83C7-155F4FB8220B}" type="sibTrans" cxnId="{FF7F88B1-7ECF-4391-A592-5F935E84673F}">
      <dgm:prSet/>
      <dgm:spPr/>
      <dgm:t>
        <a:bodyPr/>
        <a:lstStyle/>
        <a:p>
          <a:endParaRPr lang="en-GB"/>
        </a:p>
      </dgm:t>
    </dgm:pt>
    <dgm:pt modelId="{567812D3-871C-4C6A-906A-485933588F0E}">
      <dgm:prSet phldrT="[Text]"/>
      <dgm:spPr/>
      <dgm:t>
        <a:bodyPr/>
        <a:lstStyle/>
        <a:p>
          <a:r>
            <a:rPr lang="en-GB" smtClean="0">
              <a:latin typeface="Gisha" pitchFamily="34" charset="-79"/>
              <a:cs typeface="Gisha" pitchFamily="34" charset="-79"/>
            </a:rPr>
            <a:t>Community engagement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DC37E3A6-71F6-49BF-A227-5F5A7FACE83E}" type="parTrans" cxnId="{F796ACD8-4CC4-4D35-BA35-80DAC15F424B}">
      <dgm:prSet/>
      <dgm:spPr/>
      <dgm:t>
        <a:bodyPr/>
        <a:lstStyle/>
        <a:p>
          <a:endParaRPr lang="en-GB"/>
        </a:p>
      </dgm:t>
    </dgm:pt>
    <dgm:pt modelId="{C4AA75DE-E281-4BDD-8141-D72F96A46246}" type="sibTrans" cxnId="{F796ACD8-4CC4-4D35-BA35-80DAC15F424B}">
      <dgm:prSet/>
      <dgm:spPr/>
      <dgm:t>
        <a:bodyPr/>
        <a:lstStyle/>
        <a:p>
          <a:endParaRPr lang="en-GB"/>
        </a:p>
      </dgm:t>
    </dgm:pt>
    <dgm:pt modelId="{4623A01B-8B16-432C-87EC-3EDF20B04DA1}">
      <dgm:prSet phldrT="[Text]"/>
      <dgm:spPr/>
      <dgm:t>
        <a:bodyPr/>
        <a:lstStyle/>
        <a:p>
          <a:r>
            <a:rPr lang="en-GB" smtClean="0">
              <a:latin typeface="Gisha" pitchFamily="34" charset="-79"/>
              <a:cs typeface="Gisha" pitchFamily="34" charset="-79"/>
            </a:rPr>
            <a:t>Governance</a:t>
          </a:r>
          <a:endParaRPr lang="en-GB" dirty="0" smtClean="0">
            <a:latin typeface="Gisha" pitchFamily="34" charset="-79"/>
            <a:cs typeface="Gisha" pitchFamily="34" charset="-79"/>
          </a:endParaRPr>
        </a:p>
      </dgm:t>
    </dgm:pt>
    <dgm:pt modelId="{6263B3CA-F40C-47E8-8D9D-1D9F76EF23A4}" type="parTrans" cxnId="{F1D3368B-B666-4BCC-BF2D-D3B97180CB47}">
      <dgm:prSet/>
      <dgm:spPr/>
      <dgm:t>
        <a:bodyPr/>
        <a:lstStyle/>
        <a:p>
          <a:endParaRPr lang="en-GB"/>
        </a:p>
      </dgm:t>
    </dgm:pt>
    <dgm:pt modelId="{E3196325-15CD-43FE-895A-D185D70D0198}" type="sibTrans" cxnId="{F1D3368B-B666-4BCC-BF2D-D3B97180CB47}">
      <dgm:prSet/>
      <dgm:spPr/>
      <dgm:t>
        <a:bodyPr/>
        <a:lstStyle/>
        <a:p>
          <a:endParaRPr lang="en-GB"/>
        </a:p>
      </dgm:t>
    </dgm:pt>
    <dgm:pt modelId="{FC6773D9-125C-496D-B3B2-51D48036E89C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Offer document</a:t>
          </a:r>
        </a:p>
      </dgm:t>
    </dgm:pt>
    <dgm:pt modelId="{AE4B29C9-C3BA-4532-BB93-E9EF290C878A}" type="parTrans" cxnId="{60641410-BD42-4536-9AC9-7093ACA57D9A}">
      <dgm:prSet/>
      <dgm:spPr/>
      <dgm:t>
        <a:bodyPr/>
        <a:lstStyle/>
        <a:p>
          <a:endParaRPr lang="en-GB"/>
        </a:p>
      </dgm:t>
    </dgm:pt>
    <dgm:pt modelId="{43B1AF29-ED54-4DAA-824E-77331D20E95E}" type="sibTrans" cxnId="{60641410-BD42-4536-9AC9-7093ACA57D9A}">
      <dgm:prSet/>
      <dgm:spPr/>
      <dgm:t>
        <a:bodyPr/>
        <a:lstStyle/>
        <a:p>
          <a:endParaRPr lang="en-GB"/>
        </a:p>
      </dgm:t>
    </dgm:pt>
    <dgm:pt modelId="{0ADCAE0B-FEC4-4152-A916-B99E364EC3AD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Profitable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354563C0-FA4F-48E1-8E50-EC5A328F3E6C}" type="parTrans" cxnId="{A89EF761-0DE3-406C-B371-0A8418AB14D3}">
      <dgm:prSet/>
      <dgm:spPr/>
      <dgm:t>
        <a:bodyPr/>
        <a:lstStyle/>
        <a:p>
          <a:endParaRPr lang="en-GB"/>
        </a:p>
      </dgm:t>
    </dgm:pt>
    <dgm:pt modelId="{D44FEB5A-EAE3-45C6-878B-FDE8D3B1C3A1}" type="sibTrans" cxnId="{A89EF761-0DE3-406C-B371-0A8418AB14D3}">
      <dgm:prSet/>
      <dgm:spPr/>
      <dgm:t>
        <a:bodyPr/>
        <a:lstStyle/>
        <a:p>
          <a:endParaRPr lang="en-GB"/>
        </a:p>
      </dgm:t>
    </dgm:pt>
    <dgm:pt modelId="{B9475763-C6C0-4C7C-BE34-5444CC4A4BB1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Viable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013754AE-1BBE-4118-B194-C0FA59C7955E}" type="parTrans" cxnId="{C4076534-5DE7-45B8-940B-71F63CF136F3}">
      <dgm:prSet/>
      <dgm:spPr/>
      <dgm:t>
        <a:bodyPr/>
        <a:lstStyle/>
        <a:p>
          <a:endParaRPr lang="en-GB"/>
        </a:p>
      </dgm:t>
    </dgm:pt>
    <dgm:pt modelId="{B5277203-12F8-4B6C-BCBF-5E090B5E1C05}" type="sibTrans" cxnId="{C4076534-5DE7-45B8-940B-71F63CF136F3}">
      <dgm:prSet/>
      <dgm:spPr/>
      <dgm:t>
        <a:bodyPr/>
        <a:lstStyle/>
        <a:p>
          <a:endParaRPr lang="en-GB"/>
        </a:p>
      </dgm:t>
    </dgm:pt>
    <dgm:pt modelId="{FE60275F-6158-4AD9-ACCA-EFD3FF797645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Sustainable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1D51B662-28AA-4E34-A7DD-95CE51248A06}" type="parTrans" cxnId="{B08D183E-D2F2-40B4-AF2C-91F1EE7F6107}">
      <dgm:prSet/>
      <dgm:spPr/>
      <dgm:t>
        <a:bodyPr/>
        <a:lstStyle/>
        <a:p>
          <a:endParaRPr lang="en-GB"/>
        </a:p>
      </dgm:t>
    </dgm:pt>
    <dgm:pt modelId="{5D31B148-42B7-47DF-B21D-A3D72A915A5B}" type="sibTrans" cxnId="{B08D183E-D2F2-40B4-AF2C-91F1EE7F6107}">
      <dgm:prSet/>
      <dgm:spPr/>
      <dgm:t>
        <a:bodyPr/>
        <a:lstStyle/>
        <a:p>
          <a:endParaRPr lang="en-GB"/>
        </a:p>
      </dgm:t>
    </dgm:pt>
    <dgm:pt modelId="{38C9BC58-DF86-4325-B2F2-F916EE45F873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Scale and scope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C94DEC7F-5BE0-43E7-9F75-7FA85A9DA9D6}" type="parTrans" cxnId="{6CC38D86-C7B4-427B-BE47-7547B8C1DB96}">
      <dgm:prSet/>
      <dgm:spPr/>
      <dgm:t>
        <a:bodyPr/>
        <a:lstStyle/>
        <a:p>
          <a:endParaRPr lang="en-GB"/>
        </a:p>
      </dgm:t>
    </dgm:pt>
    <dgm:pt modelId="{4EC7F70C-B8F5-4B0E-8169-B467E90267C5}" type="sibTrans" cxnId="{6CC38D86-C7B4-427B-BE47-7547B8C1DB96}">
      <dgm:prSet/>
      <dgm:spPr/>
      <dgm:t>
        <a:bodyPr/>
        <a:lstStyle/>
        <a:p>
          <a:endParaRPr lang="en-GB"/>
        </a:p>
      </dgm:t>
    </dgm:pt>
    <dgm:pt modelId="{B8CF8598-1912-44BD-B947-C75626D525F4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Attracting support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BF879BF6-3266-45D0-A40F-77E0DFBCD2BC}" type="parTrans" cxnId="{074233E8-EB10-49B1-B005-2D73604F975F}">
      <dgm:prSet/>
      <dgm:spPr/>
      <dgm:t>
        <a:bodyPr/>
        <a:lstStyle/>
        <a:p>
          <a:endParaRPr lang="en-GB"/>
        </a:p>
      </dgm:t>
    </dgm:pt>
    <dgm:pt modelId="{EABCEBF0-D0E6-457C-9723-8DF89F77FF88}" type="sibTrans" cxnId="{074233E8-EB10-49B1-B005-2D73604F975F}">
      <dgm:prSet/>
      <dgm:spPr/>
      <dgm:t>
        <a:bodyPr/>
        <a:lstStyle/>
        <a:p>
          <a:endParaRPr lang="en-GB"/>
        </a:p>
      </dgm:t>
    </dgm:pt>
    <dgm:pt modelId="{DBF3A81A-E102-42BA-8ED2-82E1FC6A9D8A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Legal form</a:t>
          </a:r>
        </a:p>
      </dgm:t>
    </dgm:pt>
    <dgm:pt modelId="{AA522C53-9312-47DC-BD76-448BBBEF4C63}" type="parTrans" cxnId="{D365DBAE-1C0A-4A79-85B9-63130F48ED14}">
      <dgm:prSet/>
      <dgm:spPr/>
      <dgm:t>
        <a:bodyPr/>
        <a:lstStyle/>
        <a:p>
          <a:endParaRPr lang="en-GB"/>
        </a:p>
      </dgm:t>
    </dgm:pt>
    <dgm:pt modelId="{6F87BE8D-D21E-4564-BAB0-0260A99A3A4F}" type="sibTrans" cxnId="{D365DBAE-1C0A-4A79-85B9-63130F48ED14}">
      <dgm:prSet/>
      <dgm:spPr/>
      <dgm:t>
        <a:bodyPr/>
        <a:lstStyle/>
        <a:p>
          <a:endParaRPr lang="en-GB"/>
        </a:p>
      </dgm:t>
    </dgm:pt>
    <dgm:pt modelId="{9EA6FF90-FCE9-4FFB-B8F3-F6A9E2B53C9A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Rules</a:t>
          </a:r>
        </a:p>
      </dgm:t>
    </dgm:pt>
    <dgm:pt modelId="{E6A542DD-C23F-4AAE-A38D-4E7D719CAE1B}" type="parTrans" cxnId="{92335390-7B6E-4F83-81D2-0CF3E06E3E2A}">
      <dgm:prSet/>
      <dgm:spPr/>
      <dgm:t>
        <a:bodyPr/>
        <a:lstStyle/>
        <a:p>
          <a:endParaRPr lang="en-GB"/>
        </a:p>
      </dgm:t>
    </dgm:pt>
    <dgm:pt modelId="{A13BA5BC-912B-4E2F-9263-BE18F737ACA5}" type="sibTrans" cxnId="{92335390-7B6E-4F83-81D2-0CF3E06E3E2A}">
      <dgm:prSet/>
      <dgm:spPr/>
      <dgm:t>
        <a:bodyPr/>
        <a:lstStyle/>
        <a:p>
          <a:endParaRPr lang="en-GB"/>
        </a:p>
      </dgm:t>
    </dgm:pt>
    <dgm:pt modelId="{87C8672D-2D05-4557-B1A7-85C374E68B17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Building membership</a:t>
          </a:r>
          <a:endParaRPr lang="en-GB" dirty="0">
            <a:latin typeface="Gisha" pitchFamily="34" charset="-79"/>
            <a:cs typeface="Gisha" pitchFamily="34" charset="-79"/>
          </a:endParaRPr>
        </a:p>
      </dgm:t>
    </dgm:pt>
    <dgm:pt modelId="{F3974F99-C8F3-4A21-97ED-00047E1E5A12}" type="parTrans" cxnId="{7BFE4EE3-803A-4362-BB2B-930636DD1A51}">
      <dgm:prSet/>
      <dgm:spPr/>
      <dgm:t>
        <a:bodyPr/>
        <a:lstStyle/>
        <a:p>
          <a:endParaRPr lang="en-GB"/>
        </a:p>
      </dgm:t>
    </dgm:pt>
    <dgm:pt modelId="{A760E05F-987A-4BE2-BE5D-41BC37A4A2C0}" type="sibTrans" cxnId="{7BFE4EE3-803A-4362-BB2B-930636DD1A51}">
      <dgm:prSet/>
      <dgm:spPr/>
      <dgm:t>
        <a:bodyPr/>
        <a:lstStyle/>
        <a:p>
          <a:endParaRPr lang="en-GB"/>
        </a:p>
      </dgm:t>
    </dgm:pt>
    <dgm:pt modelId="{0195E1B5-6B61-49C9-8D49-D1B99A350CD1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Conduct</a:t>
          </a:r>
        </a:p>
      </dgm:t>
    </dgm:pt>
    <dgm:pt modelId="{29A4640F-6352-4A5B-8707-02DBD0C6E15B}" type="parTrans" cxnId="{42793317-B526-421E-A98B-11B42AA17396}">
      <dgm:prSet/>
      <dgm:spPr/>
      <dgm:t>
        <a:bodyPr/>
        <a:lstStyle/>
        <a:p>
          <a:endParaRPr lang="en-GB"/>
        </a:p>
      </dgm:t>
    </dgm:pt>
    <dgm:pt modelId="{5F274DF6-7B0A-4E07-9581-539DC2FCD04D}" type="sibTrans" cxnId="{42793317-B526-421E-A98B-11B42AA17396}">
      <dgm:prSet/>
      <dgm:spPr/>
      <dgm:t>
        <a:bodyPr/>
        <a:lstStyle/>
        <a:p>
          <a:endParaRPr lang="en-GB"/>
        </a:p>
      </dgm:t>
    </dgm:pt>
    <dgm:pt modelId="{71379D2F-D7CE-4912-8E4F-EA2C565FD2A0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Accurate</a:t>
          </a:r>
        </a:p>
      </dgm:t>
    </dgm:pt>
    <dgm:pt modelId="{DF519FC2-90D4-4664-8F3D-5262F752186D}" type="parTrans" cxnId="{F45D9530-6053-4517-9F6B-AF280EB14906}">
      <dgm:prSet/>
      <dgm:spPr/>
      <dgm:t>
        <a:bodyPr/>
        <a:lstStyle/>
        <a:p>
          <a:endParaRPr lang="en-GB"/>
        </a:p>
      </dgm:t>
    </dgm:pt>
    <dgm:pt modelId="{FF1EF50C-D871-4C55-B150-05C4ED242096}" type="sibTrans" cxnId="{F45D9530-6053-4517-9F6B-AF280EB14906}">
      <dgm:prSet/>
      <dgm:spPr/>
      <dgm:t>
        <a:bodyPr/>
        <a:lstStyle/>
        <a:p>
          <a:endParaRPr lang="en-GB"/>
        </a:p>
      </dgm:t>
    </dgm:pt>
    <dgm:pt modelId="{A0E7DCAF-82D4-445D-A1B2-7004EF99ABED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Share offer ‘campaign’</a:t>
          </a:r>
        </a:p>
      </dgm:t>
    </dgm:pt>
    <dgm:pt modelId="{99318A5A-5023-460C-8398-91522C847489}" type="parTrans" cxnId="{B65BCC3D-6B06-44F1-AB85-3BD8BD8423BB}">
      <dgm:prSet/>
      <dgm:spPr/>
      <dgm:t>
        <a:bodyPr/>
        <a:lstStyle/>
        <a:p>
          <a:endParaRPr lang="en-GB"/>
        </a:p>
      </dgm:t>
    </dgm:pt>
    <dgm:pt modelId="{BC5966D7-281F-4DA6-9EF6-C67B0A95532C}" type="sibTrans" cxnId="{B65BCC3D-6B06-44F1-AB85-3BD8BD8423BB}">
      <dgm:prSet/>
      <dgm:spPr/>
      <dgm:t>
        <a:bodyPr/>
        <a:lstStyle/>
        <a:p>
          <a:endParaRPr lang="en-GB"/>
        </a:p>
      </dgm:t>
    </dgm:pt>
    <dgm:pt modelId="{9D34D883-A8C5-46E8-93F5-4215F09CAF09}">
      <dgm:prSet phldrT="[Text]"/>
      <dgm:spPr/>
      <dgm:t>
        <a:bodyPr/>
        <a:lstStyle/>
        <a:p>
          <a:r>
            <a:rPr lang="en-GB" dirty="0" smtClean="0">
              <a:latin typeface="Gisha" pitchFamily="34" charset="-79"/>
              <a:cs typeface="Gisha" pitchFamily="34" charset="-79"/>
            </a:rPr>
            <a:t>Informative</a:t>
          </a:r>
        </a:p>
      </dgm:t>
    </dgm:pt>
    <dgm:pt modelId="{1BE74B64-17F3-4234-9EB7-2C8796F47CAA}" type="parTrans" cxnId="{6A001DC8-F02A-4826-972A-5B220B19AFD7}">
      <dgm:prSet/>
      <dgm:spPr/>
      <dgm:t>
        <a:bodyPr/>
        <a:lstStyle/>
        <a:p>
          <a:endParaRPr lang="en-GB"/>
        </a:p>
      </dgm:t>
    </dgm:pt>
    <dgm:pt modelId="{0BAABEFC-DCF1-4C71-B0F9-D350CB77D36F}" type="sibTrans" cxnId="{6A001DC8-F02A-4826-972A-5B220B19AFD7}">
      <dgm:prSet/>
      <dgm:spPr/>
      <dgm:t>
        <a:bodyPr/>
        <a:lstStyle/>
        <a:p>
          <a:endParaRPr lang="en-GB"/>
        </a:p>
      </dgm:t>
    </dgm:pt>
    <dgm:pt modelId="{47699E44-3BE5-4A51-91BD-F02BCEA33885}" type="pres">
      <dgm:prSet presAssocID="{295B5F45-AE7A-4E94-8403-D8B12486B543}" presName="theList" presStyleCnt="0">
        <dgm:presLayoutVars>
          <dgm:dir/>
          <dgm:animLvl val="lvl"/>
          <dgm:resizeHandles val="exact"/>
        </dgm:presLayoutVars>
      </dgm:prSet>
      <dgm:spPr/>
    </dgm:pt>
    <dgm:pt modelId="{C35F22FE-E9F9-4081-B993-5C622B1054BB}" type="pres">
      <dgm:prSet presAssocID="{BEBF821B-02EE-4995-8DBB-C11B38699573}" presName="compNode" presStyleCnt="0"/>
      <dgm:spPr/>
    </dgm:pt>
    <dgm:pt modelId="{6568EE9E-B007-4231-8DE1-B2A9831F3FB3}" type="pres">
      <dgm:prSet presAssocID="{BEBF821B-02EE-4995-8DBB-C11B38699573}" presName="aNode" presStyleLbl="bgShp" presStyleIdx="0" presStyleCnt="4"/>
      <dgm:spPr/>
      <dgm:t>
        <a:bodyPr/>
        <a:lstStyle/>
        <a:p>
          <a:endParaRPr lang="en-GB"/>
        </a:p>
      </dgm:t>
    </dgm:pt>
    <dgm:pt modelId="{A1F266D0-CF79-4A78-8E13-E49842CAD251}" type="pres">
      <dgm:prSet presAssocID="{BEBF821B-02EE-4995-8DBB-C11B38699573}" presName="textNode" presStyleLbl="bgShp" presStyleIdx="0" presStyleCnt="4"/>
      <dgm:spPr/>
      <dgm:t>
        <a:bodyPr/>
        <a:lstStyle/>
        <a:p>
          <a:endParaRPr lang="en-GB"/>
        </a:p>
      </dgm:t>
    </dgm:pt>
    <dgm:pt modelId="{92C83183-192C-4AF9-83E1-4D5EB679006D}" type="pres">
      <dgm:prSet presAssocID="{BEBF821B-02EE-4995-8DBB-C11B38699573}" presName="compChildNode" presStyleCnt="0"/>
      <dgm:spPr/>
    </dgm:pt>
    <dgm:pt modelId="{10BD6D52-BA5D-4C28-92BF-B7A0FAC27A3A}" type="pres">
      <dgm:prSet presAssocID="{BEBF821B-02EE-4995-8DBB-C11B38699573}" presName="theInnerList" presStyleCnt="0"/>
      <dgm:spPr/>
    </dgm:pt>
    <dgm:pt modelId="{69BAE938-01FA-4FD1-8036-1F66C102A4B9}" type="pres">
      <dgm:prSet presAssocID="{B9475763-C6C0-4C7C-BE34-5444CC4A4BB1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C365B6-7211-4A14-AEB8-D72D50710EB0}" type="pres">
      <dgm:prSet presAssocID="{B9475763-C6C0-4C7C-BE34-5444CC4A4BB1}" presName="aSpace2" presStyleCnt="0"/>
      <dgm:spPr/>
    </dgm:pt>
    <dgm:pt modelId="{11E1D7BA-0E97-4A9C-8CAD-922D7C198877}" type="pres">
      <dgm:prSet presAssocID="{0ADCAE0B-FEC4-4152-A916-B99E364EC3AD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69671E-A01B-41E3-9750-042A8E853EEE}" type="pres">
      <dgm:prSet presAssocID="{0ADCAE0B-FEC4-4152-A916-B99E364EC3AD}" presName="aSpace2" presStyleCnt="0"/>
      <dgm:spPr/>
    </dgm:pt>
    <dgm:pt modelId="{5E2EB93C-891C-42F8-89CC-AA6DD2F78BD5}" type="pres">
      <dgm:prSet presAssocID="{FE60275F-6158-4AD9-ACCA-EFD3FF797645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746CA-9E45-4480-A06F-D67B544E2665}" type="pres">
      <dgm:prSet presAssocID="{BEBF821B-02EE-4995-8DBB-C11B38699573}" presName="aSpace" presStyleCnt="0"/>
      <dgm:spPr/>
    </dgm:pt>
    <dgm:pt modelId="{D6544371-E23A-47A7-8E03-52A074EDED91}" type="pres">
      <dgm:prSet presAssocID="{567812D3-871C-4C6A-906A-485933588F0E}" presName="compNode" presStyleCnt="0"/>
      <dgm:spPr/>
    </dgm:pt>
    <dgm:pt modelId="{D3290F24-528F-4F6E-9DB8-9A64238F5BA5}" type="pres">
      <dgm:prSet presAssocID="{567812D3-871C-4C6A-906A-485933588F0E}" presName="aNode" presStyleLbl="bgShp" presStyleIdx="1" presStyleCnt="4"/>
      <dgm:spPr/>
      <dgm:t>
        <a:bodyPr/>
        <a:lstStyle/>
        <a:p>
          <a:endParaRPr lang="en-GB"/>
        </a:p>
      </dgm:t>
    </dgm:pt>
    <dgm:pt modelId="{0120DCF4-C49F-42D5-9209-8E9AA851A870}" type="pres">
      <dgm:prSet presAssocID="{567812D3-871C-4C6A-906A-485933588F0E}" presName="textNode" presStyleLbl="bgShp" presStyleIdx="1" presStyleCnt="4"/>
      <dgm:spPr/>
      <dgm:t>
        <a:bodyPr/>
        <a:lstStyle/>
        <a:p>
          <a:endParaRPr lang="en-GB"/>
        </a:p>
      </dgm:t>
    </dgm:pt>
    <dgm:pt modelId="{6EC5C1BF-B775-4D08-A5EC-FA9E70108805}" type="pres">
      <dgm:prSet presAssocID="{567812D3-871C-4C6A-906A-485933588F0E}" presName="compChildNode" presStyleCnt="0"/>
      <dgm:spPr/>
    </dgm:pt>
    <dgm:pt modelId="{D63110D7-7F3D-44C4-9D18-30455642359A}" type="pres">
      <dgm:prSet presAssocID="{567812D3-871C-4C6A-906A-485933588F0E}" presName="theInnerList" presStyleCnt="0"/>
      <dgm:spPr/>
    </dgm:pt>
    <dgm:pt modelId="{54E0C449-6392-4D93-9500-201CD84D1310}" type="pres">
      <dgm:prSet presAssocID="{38C9BC58-DF86-4325-B2F2-F916EE45F873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B1C448-724C-42A9-B3CD-D5E6F369AD3A}" type="pres">
      <dgm:prSet presAssocID="{38C9BC58-DF86-4325-B2F2-F916EE45F873}" presName="aSpace2" presStyleCnt="0"/>
      <dgm:spPr/>
    </dgm:pt>
    <dgm:pt modelId="{30BAA9CF-CF29-484F-800B-954473851F3F}" type="pres">
      <dgm:prSet presAssocID="{B8CF8598-1912-44BD-B947-C75626D525F4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818A9-A355-4D04-9D06-CCFC72A7208B}" type="pres">
      <dgm:prSet presAssocID="{B8CF8598-1912-44BD-B947-C75626D525F4}" presName="aSpace2" presStyleCnt="0"/>
      <dgm:spPr/>
    </dgm:pt>
    <dgm:pt modelId="{E2DBE59D-E2B4-42B2-954A-D7441DA6124A}" type="pres">
      <dgm:prSet presAssocID="{87C8672D-2D05-4557-B1A7-85C374E68B17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215F16-ADFF-4343-A366-4B0298D9605A}" type="pres">
      <dgm:prSet presAssocID="{567812D3-871C-4C6A-906A-485933588F0E}" presName="aSpace" presStyleCnt="0"/>
      <dgm:spPr/>
    </dgm:pt>
    <dgm:pt modelId="{F25E3D59-62D6-4DEA-A21C-29E80F6E4C03}" type="pres">
      <dgm:prSet presAssocID="{4623A01B-8B16-432C-87EC-3EDF20B04DA1}" presName="compNode" presStyleCnt="0"/>
      <dgm:spPr/>
    </dgm:pt>
    <dgm:pt modelId="{D0485BD6-89BD-45D8-A6F4-390464D54242}" type="pres">
      <dgm:prSet presAssocID="{4623A01B-8B16-432C-87EC-3EDF20B04DA1}" presName="aNode" presStyleLbl="bgShp" presStyleIdx="2" presStyleCnt="4"/>
      <dgm:spPr/>
      <dgm:t>
        <a:bodyPr/>
        <a:lstStyle/>
        <a:p>
          <a:endParaRPr lang="en-GB"/>
        </a:p>
      </dgm:t>
    </dgm:pt>
    <dgm:pt modelId="{E114864F-13BA-4A69-8B93-CD737F1884A4}" type="pres">
      <dgm:prSet presAssocID="{4623A01B-8B16-432C-87EC-3EDF20B04DA1}" presName="textNode" presStyleLbl="bgShp" presStyleIdx="2" presStyleCnt="4"/>
      <dgm:spPr/>
      <dgm:t>
        <a:bodyPr/>
        <a:lstStyle/>
        <a:p>
          <a:endParaRPr lang="en-GB"/>
        </a:p>
      </dgm:t>
    </dgm:pt>
    <dgm:pt modelId="{7FB181AE-4D65-431C-B36B-1C9FB29256A8}" type="pres">
      <dgm:prSet presAssocID="{4623A01B-8B16-432C-87EC-3EDF20B04DA1}" presName="compChildNode" presStyleCnt="0"/>
      <dgm:spPr/>
    </dgm:pt>
    <dgm:pt modelId="{14F4473A-7DDF-44E4-AEED-AA1183CBE464}" type="pres">
      <dgm:prSet presAssocID="{4623A01B-8B16-432C-87EC-3EDF20B04DA1}" presName="theInnerList" presStyleCnt="0"/>
      <dgm:spPr/>
    </dgm:pt>
    <dgm:pt modelId="{9A446635-DF15-4D0D-AD28-830C3CFB7AF9}" type="pres">
      <dgm:prSet presAssocID="{DBF3A81A-E102-42BA-8ED2-82E1FC6A9D8A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53D097-755F-4F79-88DD-90B2A5BF4748}" type="pres">
      <dgm:prSet presAssocID="{DBF3A81A-E102-42BA-8ED2-82E1FC6A9D8A}" presName="aSpace2" presStyleCnt="0"/>
      <dgm:spPr/>
    </dgm:pt>
    <dgm:pt modelId="{5D5E0B9A-1B94-463C-BDC5-B3AC4A03A348}" type="pres">
      <dgm:prSet presAssocID="{9EA6FF90-FCE9-4FFB-B8F3-F6A9E2B53C9A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BC38D2-3B37-4AB0-93C3-12E020E6B2C2}" type="pres">
      <dgm:prSet presAssocID="{9EA6FF90-FCE9-4FFB-B8F3-F6A9E2B53C9A}" presName="aSpace2" presStyleCnt="0"/>
      <dgm:spPr/>
    </dgm:pt>
    <dgm:pt modelId="{C08C57AD-FF38-42CC-B16A-051FCE853166}" type="pres">
      <dgm:prSet presAssocID="{0195E1B5-6B61-49C9-8D49-D1B99A350CD1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186AB-B3B8-42EC-827B-2AD29A0974D5}" type="pres">
      <dgm:prSet presAssocID="{4623A01B-8B16-432C-87EC-3EDF20B04DA1}" presName="aSpace" presStyleCnt="0"/>
      <dgm:spPr/>
    </dgm:pt>
    <dgm:pt modelId="{26F54C18-A9A9-458C-BFBA-20CC3ECA7C2E}" type="pres">
      <dgm:prSet presAssocID="{FC6773D9-125C-496D-B3B2-51D48036E89C}" presName="compNode" presStyleCnt="0"/>
      <dgm:spPr/>
    </dgm:pt>
    <dgm:pt modelId="{A7A9C077-932D-4BF0-A376-2332E7F1BD37}" type="pres">
      <dgm:prSet presAssocID="{FC6773D9-125C-496D-B3B2-51D48036E89C}" presName="aNode" presStyleLbl="bgShp" presStyleIdx="3" presStyleCnt="4" custLinFactNeighborY="1772"/>
      <dgm:spPr/>
      <dgm:t>
        <a:bodyPr/>
        <a:lstStyle/>
        <a:p>
          <a:endParaRPr lang="en-GB"/>
        </a:p>
      </dgm:t>
    </dgm:pt>
    <dgm:pt modelId="{27582E85-B6EC-4BEF-9416-A4584B04EE8E}" type="pres">
      <dgm:prSet presAssocID="{FC6773D9-125C-496D-B3B2-51D48036E89C}" presName="textNode" presStyleLbl="bgShp" presStyleIdx="3" presStyleCnt="4"/>
      <dgm:spPr/>
      <dgm:t>
        <a:bodyPr/>
        <a:lstStyle/>
        <a:p>
          <a:endParaRPr lang="en-GB"/>
        </a:p>
      </dgm:t>
    </dgm:pt>
    <dgm:pt modelId="{867D0A5B-AAC8-4F3D-BC85-066830729DBF}" type="pres">
      <dgm:prSet presAssocID="{FC6773D9-125C-496D-B3B2-51D48036E89C}" presName="compChildNode" presStyleCnt="0"/>
      <dgm:spPr/>
    </dgm:pt>
    <dgm:pt modelId="{275C37D5-8B15-4E30-B559-F73A0A0EAB64}" type="pres">
      <dgm:prSet presAssocID="{FC6773D9-125C-496D-B3B2-51D48036E89C}" presName="theInnerList" presStyleCnt="0"/>
      <dgm:spPr/>
    </dgm:pt>
    <dgm:pt modelId="{3A1F00C6-1154-42BC-9F2C-844AAF61622E}" type="pres">
      <dgm:prSet presAssocID="{71379D2F-D7CE-4912-8E4F-EA2C565FD2A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2728F1-4FCD-4D93-AC53-B985E4C45325}" type="pres">
      <dgm:prSet presAssocID="{71379D2F-D7CE-4912-8E4F-EA2C565FD2A0}" presName="aSpace2" presStyleCnt="0"/>
      <dgm:spPr/>
    </dgm:pt>
    <dgm:pt modelId="{433DB4F9-0E5D-47F8-BBA6-72D891290A3A}" type="pres">
      <dgm:prSet presAssocID="{9D34D883-A8C5-46E8-93F5-4215F09CAF09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36F9E-818D-4D8D-A70F-98A74AA4CC94}" type="pres">
      <dgm:prSet presAssocID="{9D34D883-A8C5-46E8-93F5-4215F09CAF09}" presName="aSpace2" presStyleCnt="0"/>
      <dgm:spPr/>
    </dgm:pt>
    <dgm:pt modelId="{6A4822E3-8F57-4A64-9B52-DAB2274BCECD}" type="pres">
      <dgm:prSet presAssocID="{A0E7DCAF-82D4-445D-A1B2-7004EF99ABED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96ACD8-4CC4-4D35-BA35-80DAC15F424B}" srcId="{295B5F45-AE7A-4E94-8403-D8B12486B543}" destId="{567812D3-871C-4C6A-906A-485933588F0E}" srcOrd="1" destOrd="0" parTransId="{DC37E3A6-71F6-49BF-A227-5F5A7FACE83E}" sibTransId="{C4AA75DE-E281-4BDD-8141-D72F96A46246}"/>
    <dgm:cxn modelId="{9202C5BA-9286-4952-9091-F7DEDE680CF5}" type="presOf" srcId="{38C9BC58-DF86-4325-B2F2-F916EE45F873}" destId="{54E0C449-6392-4D93-9500-201CD84D1310}" srcOrd="0" destOrd="0" presId="urn:microsoft.com/office/officeart/2005/8/layout/lProcess2"/>
    <dgm:cxn modelId="{60641410-BD42-4536-9AC9-7093ACA57D9A}" srcId="{295B5F45-AE7A-4E94-8403-D8B12486B543}" destId="{FC6773D9-125C-496D-B3B2-51D48036E89C}" srcOrd="3" destOrd="0" parTransId="{AE4B29C9-C3BA-4532-BB93-E9EF290C878A}" sibTransId="{43B1AF29-ED54-4DAA-824E-77331D20E95E}"/>
    <dgm:cxn modelId="{7EC99F14-0C4D-4AAB-B3F8-79A282E7E996}" type="presOf" srcId="{567812D3-871C-4C6A-906A-485933588F0E}" destId="{0120DCF4-C49F-42D5-9209-8E9AA851A870}" srcOrd="1" destOrd="0" presId="urn:microsoft.com/office/officeart/2005/8/layout/lProcess2"/>
    <dgm:cxn modelId="{DE4D774B-42A7-4E12-AA39-820C0B0E6B2C}" type="presOf" srcId="{A0E7DCAF-82D4-445D-A1B2-7004EF99ABED}" destId="{6A4822E3-8F57-4A64-9B52-DAB2274BCECD}" srcOrd="0" destOrd="0" presId="urn:microsoft.com/office/officeart/2005/8/layout/lProcess2"/>
    <dgm:cxn modelId="{C4076534-5DE7-45B8-940B-71F63CF136F3}" srcId="{BEBF821B-02EE-4995-8DBB-C11B38699573}" destId="{B9475763-C6C0-4C7C-BE34-5444CC4A4BB1}" srcOrd="0" destOrd="0" parTransId="{013754AE-1BBE-4118-B194-C0FA59C7955E}" sibTransId="{B5277203-12F8-4B6C-BCBF-5E090B5E1C05}"/>
    <dgm:cxn modelId="{F1D3368B-B666-4BCC-BF2D-D3B97180CB47}" srcId="{295B5F45-AE7A-4E94-8403-D8B12486B543}" destId="{4623A01B-8B16-432C-87EC-3EDF20B04DA1}" srcOrd="2" destOrd="0" parTransId="{6263B3CA-F40C-47E8-8D9D-1D9F76EF23A4}" sibTransId="{E3196325-15CD-43FE-895A-D185D70D0198}"/>
    <dgm:cxn modelId="{074233E8-EB10-49B1-B005-2D73604F975F}" srcId="{567812D3-871C-4C6A-906A-485933588F0E}" destId="{B8CF8598-1912-44BD-B947-C75626D525F4}" srcOrd="1" destOrd="0" parTransId="{BF879BF6-3266-45D0-A40F-77E0DFBCD2BC}" sibTransId="{EABCEBF0-D0E6-457C-9723-8DF89F77FF88}"/>
    <dgm:cxn modelId="{24CCE378-6A88-4226-8F24-D09E65915534}" type="presOf" srcId="{87C8672D-2D05-4557-B1A7-85C374E68B17}" destId="{E2DBE59D-E2B4-42B2-954A-D7441DA6124A}" srcOrd="0" destOrd="0" presId="urn:microsoft.com/office/officeart/2005/8/layout/lProcess2"/>
    <dgm:cxn modelId="{42793317-B526-421E-A98B-11B42AA17396}" srcId="{4623A01B-8B16-432C-87EC-3EDF20B04DA1}" destId="{0195E1B5-6B61-49C9-8D49-D1B99A350CD1}" srcOrd="2" destOrd="0" parTransId="{29A4640F-6352-4A5B-8707-02DBD0C6E15B}" sibTransId="{5F274DF6-7B0A-4E07-9581-539DC2FCD04D}"/>
    <dgm:cxn modelId="{14FC887F-BBE2-4B33-B5D3-79FC38318713}" type="presOf" srcId="{B8CF8598-1912-44BD-B947-C75626D525F4}" destId="{30BAA9CF-CF29-484F-800B-954473851F3F}" srcOrd="0" destOrd="0" presId="urn:microsoft.com/office/officeart/2005/8/layout/lProcess2"/>
    <dgm:cxn modelId="{AC41BF6A-13FE-4E04-833D-D2BB4386DA70}" type="presOf" srcId="{567812D3-871C-4C6A-906A-485933588F0E}" destId="{D3290F24-528F-4F6E-9DB8-9A64238F5BA5}" srcOrd="0" destOrd="0" presId="urn:microsoft.com/office/officeart/2005/8/layout/lProcess2"/>
    <dgm:cxn modelId="{D81BDB28-2E4B-42DA-9262-2991C1ADBD89}" type="presOf" srcId="{0ADCAE0B-FEC4-4152-A916-B99E364EC3AD}" destId="{11E1D7BA-0E97-4A9C-8CAD-922D7C198877}" srcOrd="0" destOrd="0" presId="urn:microsoft.com/office/officeart/2005/8/layout/lProcess2"/>
    <dgm:cxn modelId="{5FFAE3AE-D335-44A8-874F-807C494EBB18}" type="presOf" srcId="{DBF3A81A-E102-42BA-8ED2-82E1FC6A9D8A}" destId="{9A446635-DF15-4D0D-AD28-830C3CFB7AF9}" srcOrd="0" destOrd="0" presId="urn:microsoft.com/office/officeart/2005/8/layout/lProcess2"/>
    <dgm:cxn modelId="{709C1A89-E5C3-42B1-93AD-D3DE3DECE430}" type="presOf" srcId="{71379D2F-D7CE-4912-8E4F-EA2C565FD2A0}" destId="{3A1F00C6-1154-42BC-9F2C-844AAF61622E}" srcOrd="0" destOrd="0" presId="urn:microsoft.com/office/officeart/2005/8/layout/lProcess2"/>
    <dgm:cxn modelId="{3824A574-6034-4685-8BE4-8E35622BB1A3}" type="presOf" srcId="{4623A01B-8B16-432C-87EC-3EDF20B04DA1}" destId="{E114864F-13BA-4A69-8B93-CD737F1884A4}" srcOrd="1" destOrd="0" presId="urn:microsoft.com/office/officeart/2005/8/layout/lProcess2"/>
    <dgm:cxn modelId="{827E8FAD-8F8E-42D1-BB9A-E4050DABB7EC}" type="presOf" srcId="{BEBF821B-02EE-4995-8DBB-C11B38699573}" destId="{A1F266D0-CF79-4A78-8E13-E49842CAD251}" srcOrd="1" destOrd="0" presId="urn:microsoft.com/office/officeart/2005/8/layout/lProcess2"/>
    <dgm:cxn modelId="{D365DBAE-1C0A-4A79-85B9-63130F48ED14}" srcId="{4623A01B-8B16-432C-87EC-3EDF20B04DA1}" destId="{DBF3A81A-E102-42BA-8ED2-82E1FC6A9D8A}" srcOrd="0" destOrd="0" parTransId="{AA522C53-9312-47DC-BD76-448BBBEF4C63}" sibTransId="{6F87BE8D-D21E-4564-BAB0-0260A99A3A4F}"/>
    <dgm:cxn modelId="{DAEC8FD5-4124-454D-B8AC-F190BB0F9BEA}" type="presOf" srcId="{BEBF821B-02EE-4995-8DBB-C11B38699573}" destId="{6568EE9E-B007-4231-8DE1-B2A9831F3FB3}" srcOrd="0" destOrd="0" presId="urn:microsoft.com/office/officeart/2005/8/layout/lProcess2"/>
    <dgm:cxn modelId="{F45D9530-6053-4517-9F6B-AF280EB14906}" srcId="{FC6773D9-125C-496D-B3B2-51D48036E89C}" destId="{71379D2F-D7CE-4912-8E4F-EA2C565FD2A0}" srcOrd="0" destOrd="0" parTransId="{DF519FC2-90D4-4664-8F3D-5262F752186D}" sibTransId="{FF1EF50C-D871-4C55-B150-05C4ED242096}"/>
    <dgm:cxn modelId="{5D94D9E4-C46F-411E-93AD-0F6610821712}" type="presOf" srcId="{FC6773D9-125C-496D-B3B2-51D48036E89C}" destId="{A7A9C077-932D-4BF0-A376-2332E7F1BD37}" srcOrd="0" destOrd="0" presId="urn:microsoft.com/office/officeart/2005/8/layout/lProcess2"/>
    <dgm:cxn modelId="{6C4F9A86-D7CB-4C1A-A561-5F47DE7ED4F8}" type="presOf" srcId="{4623A01B-8B16-432C-87EC-3EDF20B04DA1}" destId="{D0485BD6-89BD-45D8-A6F4-390464D54242}" srcOrd="0" destOrd="0" presId="urn:microsoft.com/office/officeart/2005/8/layout/lProcess2"/>
    <dgm:cxn modelId="{914FDE2D-A02B-493B-AB3D-3DB2A6FF6A56}" type="presOf" srcId="{9D34D883-A8C5-46E8-93F5-4215F09CAF09}" destId="{433DB4F9-0E5D-47F8-BBA6-72D891290A3A}" srcOrd="0" destOrd="0" presId="urn:microsoft.com/office/officeart/2005/8/layout/lProcess2"/>
    <dgm:cxn modelId="{FF7F88B1-7ECF-4391-A592-5F935E84673F}" srcId="{295B5F45-AE7A-4E94-8403-D8B12486B543}" destId="{BEBF821B-02EE-4995-8DBB-C11B38699573}" srcOrd="0" destOrd="0" parTransId="{3F0CBC1F-7D40-4AA4-B81A-33CD82765B0B}" sibTransId="{F5B26A49-FC26-47F1-83C7-155F4FB8220B}"/>
    <dgm:cxn modelId="{45E194C6-AD81-4DDC-B934-D5F67F53F92F}" type="presOf" srcId="{9EA6FF90-FCE9-4FFB-B8F3-F6A9E2B53C9A}" destId="{5D5E0B9A-1B94-463C-BDC5-B3AC4A03A348}" srcOrd="0" destOrd="0" presId="urn:microsoft.com/office/officeart/2005/8/layout/lProcess2"/>
    <dgm:cxn modelId="{981D5335-2FB2-4C03-AB56-0FF684FF4F11}" type="presOf" srcId="{FC6773D9-125C-496D-B3B2-51D48036E89C}" destId="{27582E85-B6EC-4BEF-9416-A4584B04EE8E}" srcOrd="1" destOrd="0" presId="urn:microsoft.com/office/officeart/2005/8/layout/lProcess2"/>
    <dgm:cxn modelId="{B65BCC3D-6B06-44F1-AB85-3BD8BD8423BB}" srcId="{FC6773D9-125C-496D-B3B2-51D48036E89C}" destId="{A0E7DCAF-82D4-445D-A1B2-7004EF99ABED}" srcOrd="2" destOrd="0" parTransId="{99318A5A-5023-460C-8398-91522C847489}" sibTransId="{BC5966D7-281F-4DA6-9EF6-C67B0A95532C}"/>
    <dgm:cxn modelId="{D939F2C0-30D9-4FB5-8458-A6DE682E0B39}" type="presOf" srcId="{295B5F45-AE7A-4E94-8403-D8B12486B543}" destId="{47699E44-3BE5-4A51-91BD-F02BCEA33885}" srcOrd="0" destOrd="0" presId="urn:microsoft.com/office/officeart/2005/8/layout/lProcess2"/>
    <dgm:cxn modelId="{A89EF761-0DE3-406C-B371-0A8418AB14D3}" srcId="{BEBF821B-02EE-4995-8DBB-C11B38699573}" destId="{0ADCAE0B-FEC4-4152-A916-B99E364EC3AD}" srcOrd="1" destOrd="0" parTransId="{354563C0-FA4F-48E1-8E50-EC5A328F3E6C}" sibTransId="{D44FEB5A-EAE3-45C6-878B-FDE8D3B1C3A1}"/>
    <dgm:cxn modelId="{92335390-7B6E-4F83-81D2-0CF3E06E3E2A}" srcId="{4623A01B-8B16-432C-87EC-3EDF20B04DA1}" destId="{9EA6FF90-FCE9-4FFB-B8F3-F6A9E2B53C9A}" srcOrd="1" destOrd="0" parTransId="{E6A542DD-C23F-4AAE-A38D-4E7D719CAE1B}" sibTransId="{A13BA5BC-912B-4E2F-9263-BE18F737ACA5}"/>
    <dgm:cxn modelId="{7BFE4EE3-803A-4362-BB2B-930636DD1A51}" srcId="{567812D3-871C-4C6A-906A-485933588F0E}" destId="{87C8672D-2D05-4557-B1A7-85C374E68B17}" srcOrd="2" destOrd="0" parTransId="{F3974F99-C8F3-4A21-97ED-00047E1E5A12}" sibTransId="{A760E05F-987A-4BE2-BE5D-41BC37A4A2C0}"/>
    <dgm:cxn modelId="{6CC38D86-C7B4-427B-BE47-7547B8C1DB96}" srcId="{567812D3-871C-4C6A-906A-485933588F0E}" destId="{38C9BC58-DF86-4325-B2F2-F916EE45F873}" srcOrd="0" destOrd="0" parTransId="{C94DEC7F-5BE0-43E7-9F75-7FA85A9DA9D6}" sibTransId="{4EC7F70C-B8F5-4B0E-8169-B467E90267C5}"/>
    <dgm:cxn modelId="{5BAEDD08-8002-4241-876C-91E890B9F47A}" type="presOf" srcId="{0195E1B5-6B61-49C9-8D49-D1B99A350CD1}" destId="{C08C57AD-FF38-42CC-B16A-051FCE853166}" srcOrd="0" destOrd="0" presId="urn:microsoft.com/office/officeart/2005/8/layout/lProcess2"/>
    <dgm:cxn modelId="{6A001DC8-F02A-4826-972A-5B220B19AFD7}" srcId="{FC6773D9-125C-496D-B3B2-51D48036E89C}" destId="{9D34D883-A8C5-46E8-93F5-4215F09CAF09}" srcOrd="1" destOrd="0" parTransId="{1BE74B64-17F3-4234-9EB7-2C8796F47CAA}" sibTransId="{0BAABEFC-DCF1-4C71-B0F9-D350CB77D36F}"/>
    <dgm:cxn modelId="{5D7730D4-6938-4517-ABEA-86EFC5538D31}" type="presOf" srcId="{B9475763-C6C0-4C7C-BE34-5444CC4A4BB1}" destId="{69BAE938-01FA-4FD1-8036-1F66C102A4B9}" srcOrd="0" destOrd="0" presId="urn:microsoft.com/office/officeart/2005/8/layout/lProcess2"/>
    <dgm:cxn modelId="{B08D183E-D2F2-40B4-AF2C-91F1EE7F6107}" srcId="{BEBF821B-02EE-4995-8DBB-C11B38699573}" destId="{FE60275F-6158-4AD9-ACCA-EFD3FF797645}" srcOrd="2" destOrd="0" parTransId="{1D51B662-28AA-4E34-A7DD-95CE51248A06}" sibTransId="{5D31B148-42B7-47DF-B21D-A3D72A915A5B}"/>
    <dgm:cxn modelId="{78D38987-E2B2-44B8-99E3-6AF929326D68}" type="presOf" srcId="{FE60275F-6158-4AD9-ACCA-EFD3FF797645}" destId="{5E2EB93C-891C-42F8-89CC-AA6DD2F78BD5}" srcOrd="0" destOrd="0" presId="urn:microsoft.com/office/officeart/2005/8/layout/lProcess2"/>
    <dgm:cxn modelId="{223F19FF-B4AF-4370-AB51-DBB3DF145538}" type="presParOf" srcId="{47699E44-3BE5-4A51-91BD-F02BCEA33885}" destId="{C35F22FE-E9F9-4081-B993-5C622B1054BB}" srcOrd="0" destOrd="0" presId="urn:microsoft.com/office/officeart/2005/8/layout/lProcess2"/>
    <dgm:cxn modelId="{017EDD00-E546-4916-BDDA-3A5364E857C9}" type="presParOf" srcId="{C35F22FE-E9F9-4081-B993-5C622B1054BB}" destId="{6568EE9E-B007-4231-8DE1-B2A9831F3FB3}" srcOrd="0" destOrd="0" presId="urn:microsoft.com/office/officeart/2005/8/layout/lProcess2"/>
    <dgm:cxn modelId="{9BE10D05-4F4C-4C10-B102-CBC496CE65B8}" type="presParOf" srcId="{C35F22FE-E9F9-4081-B993-5C622B1054BB}" destId="{A1F266D0-CF79-4A78-8E13-E49842CAD251}" srcOrd="1" destOrd="0" presId="urn:microsoft.com/office/officeart/2005/8/layout/lProcess2"/>
    <dgm:cxn modelId="{C4322B4F-4A03-4429-B8AF-68EE0AF66ACC}" type="presParOf" srcId="{C35F22FE-E9F9-4081-B993-5C622B1054BB}" destId="{92C83183-192C-4AF9-83E1-4D5EB679006D}" srcOrd="2" destOrd="0" presId="urn:microsoft.com/office/officeart/2005/8/layout/lProcess2"/>
    <dgm:cxn modelId="{D01701BE-6278-4F7A-B5B5-6FAD1AAA73EA}" type="presParOf" srcId="{92C83183-192C-4AF9-83E1-4D5EB679006D}" destId="{10BD6D52-BA5D-4C28-92BF-B7A0FAC27A3A}" srcOrd="0" destOrd="0" presId="urn:microsoft.com/office/officeart/2005/8/layout/lProcess2"/>
    <dgm:cxn modelId="{A5FF8627-C0BD-4E18-BA7A-7BBA1421094B}" type="presParOf" srcId="{10BD6D52-BA5D-4C28-92BF-B7A0FAC27A3A}" destId="{69BAE938-01FA-4FD1-8036-1F66C102A4B9}" srcOrd="0" destOrd="0" presId="urn:microsoft.com/office/officeart/2005/8/layout/lProcess2"/>
    <dgm:cxn modelId="{603F8223-3A64-4706-8E6C-E63F05450A8D}" type="presParOf" srcId="{10BD6D52-BA5D-4C28-92BF-B7A0FAC27A3A}" destId="{42C365B6-7211-4A14-AEB8-D72D50710EB0}" srcOrd="1" destOrd="0" presId="urn:microsoft.com/office/officeart/2005/8/layout/lProcess2"/>
    <dgm:cxn modelId="{08121440-E733-41D1-81D4-1FB0768EF865}" type="presParOf" srcId="{10BD6D52-BA5D-4C28-92BF-B7A0FAC27A3A}" destId="{11E1D7BA-0E97-4A9C-8CAD-922D7C198877}" srcOrd="2" destOrd="0" presId="urn:microsoft.com/office/officeart/2005/8/layout/lProcess2"/>
    <dgm:cxn modelId="{58D026CB-1806-4A78-895B-E1366CBF4C7C}" type="presParOf" srcId="{10BD6D52-BA5D-4C28-92BF-B7A0FAC27A3A}" destId="{0169671E-A01B-41E3-9750-042A8E853EEE}" srcOrd="3" destOrd="0" presId="urn:microsoft.com/office/officeart/2005/8/layout/lProcess2"/>
    <dgm:cxn modelId="{4DDF3159-5374-4507-ADEC-26A83D57E313}" type="presParOf" srcId="{10BD6D52-BA5D-4C28-92BF-B7A0FAC27A3A}" destId="{5E2EB93C-891C-42F8-89CC-AA6DD2F78BD5}" srcOrd="4" destOrd="0" presId="urn:microsoft.com/office/officeart/2005/8/layout/lProcess2"/>
    <dgm:cxn modelId="{CFCC1C93-87B6-45DC-9C84-09981A9D2735}" type="presParOf" srcId="{47699E44-3BE5-4A51-91BD-F02BCEA33885}" destId="{862746CA-9E45-4480-A06F-D67B544E2665}" srcOrd="1" destOrd="0" presId="urn:microsoft.com/office/officeart/2005/8/layout/lProcess2"/>
    <dgm:cxn modelId="{E0D46C53-1DEF-4E18-A408-67C323049386}" type="presParOf" srcId="{47699E44-3BE5-4A51-91BD-F02BCEA33885}" destId="{D6544371-E23A-47A7-8E03-52A074EDED91}" srcOrd="2" destOrd="0" presId="urn:microsoft.com/office/officeart/2005/8/layout/lProcess2"/>
    <dgm:cxn modelId="{FA1B83E6-B8B5-46E3-95A9-EBBA606B2745}" type="presParOf" srcId="{D6544371-E23A-47A7-8E03-52A074EDED91}" destId="{D3290F24-528F-4F6E-9DB8-9A64238F5BA5}" srcOrd="0" destOrd="0" presId="urn:microsoft.com/office/officeart/2005/8/layout/lProcess2"/>
    <dgm:cxn modelId="{1A51BDAB-6DD1-43FB-863E-374C6E7AF68A}" type="presParOf" srcId="{D6544371-E23A-47A7-8E03-52A074EDED91}" destId="{0120DCF4-C49F-42D5-9209-8E9AA851A870}" srcOrd="1" destOrd="0" presId="urn:microsoft.com/office/officeart/2005/8/layout/lProcess2"/>
    <dgm:cxn modelId="{2291B944-5F9C-4060-84B0-3FF64E98C59B}" type="presParOf" srcId="{D6544371-E23A-47A7-8E03-52A074EDED91}" destId="{6EC5C1BF-B775-4D08-A5EC-FA9E70108805}" srcOrd="2" destOrd="0" presId="urn:microsoft.com/office/officeart/2005/8/layout/lProcess2"/>
    <dgm:cxn modelId="{EAA96C81-0C7E-4B5A-8C3F-E6433C54F500}" type="presParOf" srcId="{6EC5C1BF-B775-4D08-A5EC-FA9E70108805}" destId="{D63110D7-7F3D-44C4-9D18-30455642359A}" srcOrd="0" destOrd="0" presId="urn:microsoft.com/office/officeart/2005/8/layout/lProcess2"/>
    <dgm:cxn modelId="{9E8CAA18-36EB-44FB-BF7D-2DE4540FCDE2}" type="presParOf" srcId="{D63110D7-7F3D-44C4-9D18-30455642359A}" destId="{54E0C449-6392-4D93-9500-201CD84D1310}" srcOrd="0" destOrd="0" presId="urn:microsoft.com/office/officeart/2005/8/layout/lProcess2"/>
    <dgm:cxn modelId="{74543C40-4F2C-4B92-B267-04C72C682B66}" type="presParOf" srcId="{D63110D7-7F3D-44C4-9D18-30455642359A}" destId="{10B1C448-724C-42A9-B3CD-D5E6F369AD3A}" srcOrd="1" destOrd="0" presId="urn:microsoft.com/office/officeart/2005/8/layout/lProcess2"/>
    <dgm:cxn modelId="{84F7453A-DE4B-48BF-B2DA-842EAE436488}" type="presParOf" srcId="{D63110D7-7F3D-44C4-9D18-30455642359A}" destId="{30BAA9CF-CF29-484F-800B-954473851F3F}" srcOrd="2" destOrd="0" presId="urn:microsoft.com/office/officeart/2005/8/layout/lProcess2"/>
    <dgm:cxn modelId="{5EEF4DF5-8EF3-4575-A844-ED73454DBD39}" type="presParOf" srcId="{D63110D7-7F3D-44C4-9D18-30455642359A}" destId="{751818A9-A355-4D04-9D06-CCFC72A7208B}" srcOrd="3" destOrd="0" presId="urn:microsoft.com/office/officeart/2005/8/layout/lProcess2"/>
    <dgm:cxn modelId="{B06D6DE0-392B-4208-AB8C-94A2CBB007FC}" type="presParOf" srcId="{D63110D7-7F3D-44C4-9D18-30455642359A}" destId="{E2DBE59D-E2B4-42B2-954A-D7441DA6124A}" srcOrd="4" destOrd="0" presId="urn:microsoft.com/office/officeart/2005/8/layout/lProcess2"/>
    <dgm:cxn modelId="{82187AC6-B676-4494-A675-76D6B8958657}" type="presParOf" srcId="{47699E44-3BE5-4A51-91BD-F02BCEA33885}" destId="{4D215F16-ADFF-4343-A366-4B0298D9605A}" srcOrd="3" destOrd="0" presId="urn:microsoft.com/office/officeart/2005/8/layout/lProcess2"/>
    <dgm:cxn modelId="{8CBA20E8-1B4D-429D-AECC-BC52DCD8A248}" type="presParOf" srcId="{47699E44-3BE5-4A51-91BD-F02BCEA33885}" destId="{F25E3D59-62D6-4DEA-A21C-29E80F6E4C03}" srcOrd="4" destOrd="0" presId="urn:microsoft.com/office/officeart/2005/8/layout/lProcess2"/>
    <dgm:cxn modelId="{A9E73F20-08A6-42AD-9DD8-FF7F19368277}" type="presParOf" srcId="{F25E3D59-62D6-4DEA-A21C-29E80F6E4C03}" destId="{D0485BD6-89BD-45D8-A6F4-390464D54242}" srcOrd="0" destOrd="0" presId="urn:microsoft.com/office/officeart/2005/8/layout/lProcess2"/>
    <dgm:cxn modelId="{97284495-5A93-41DC-9594-1C7F08454E9D}" type="presParOf" srcId="{F25E3D59-62D6-4DEA-A21C-29E80F6E4C03}" destId="{E114864F-13BA-4A69-8B93-CD737F1884A4}" srcOrd="1" destOrd="0" presId="urn:microsoft.com/office/officeart/2005/8/layout/lProcess2"/>
    <dgm:cxn modelId="{E7938282-4A38-4D5B-91C9-71AAA65A391B}" type="presParOf" srcId="{F25E3D59-62D6-4DEA-A21C-29E80F6E4C03}" destId="{7FB181AE-4D65-431C-B36B-1C9FB29256A8}" srcOrd="2" destOrd="0" presId="urn:microsoft.com/office/officeart/2005/8/layout/lProcess2"/>
    <dgm:cxn modelId="{54E5B2FC-87C4-4C10-82C9-76A1E7267BCE}" type="presParOf" srcId="{7FB181AE-4D65-431C-B36B-1C9FB29256A8}" destId="{14F4473A-7DDF-44E4-AEED-AA1183CBE464}" srcOrd="0" destOrd="0" presId="urn:microsoft.com/office/officeart/2005/8/layout/lProcess2"/>
    <dgm:cxn modelId="{15BBE348-7485-4713-8DFC-3840413438B8}" type="presParOf" srcId="{14F4473A-7DDF-44E4-AEED-AA1183CBE464}" destId="{9A446635-DF15-4D0D-AD28-830C3CFB7AF9}" srcOrd="0" destOrd="0" presId="urn:microsoft.com/office/officeart/2005/8/layout/lProcess2"/>
    <dgm:cxn modelId="{97C97D1D-E496-4F7B-BF6E-B2BCCFD4581C}" type="presParOf" srcId="{14F4473A-7DDF-44E4-AEED-AA1183CBE464}" destId="{CF53D097-755F-4F79-88DD-90B2A5BF4748}" srcOrd="1" destOrd="0" presId="urn:microsoft.com/office/officeart/2005/8/layout/lProcess2"/>
    <dgm:cxn modelId="{4CC4AFB9-8823-48DA-8744-5BCF1BB78155}" type="presParOf" srcId="{14F4473A-7DDF-44E4-AEED-AA1183CBE464}" destId="{5D5E0B9A-1B94-463C-BDC5-B3AC4A03A348}" srcOrd="2" destOrd="0" presId="urn:microsoft.com/office/officeart/2005/8/layout/lProcess2"/>
    <dgm:cxn modelId="{005149C0-C2BC-47D5-8CCE-0ED68D7791A6}" type="presParOf" srcId="{14F4473A-7DDF-44E4-AEED-AA1183CBE464}" destId="{9ABC38D2-3B37-4AB0-93C3-12E020E6B2C2}" srcOrd="3" destOrd="0" presId="urn:microsoft.com/office/officeart/2005/8/layout/lProcess2"/>
    <dgm:cxn modelId="{C9DB9FDA-571F-4CBA-A270-E08F8C76D298}" type="presParOf" srcId="{14F4473A-7DDF-44E4-AEED-AA1183CBE464}" destId="{C08C57AD-FF38-42CC-B16A-051FCE853166}" srcOrd="4" destOrd="0" presId="urn:microsoft.com/office/officeart/2005/8/layout/lProcess2"/>
    <dgm:cxn modelId="{09D69AFB-09AF-4660-9A5D-976E75D22E09}" type="presParOf" srcId="{47699E44-3BE5-4A51-91BD-F02BCEA33885}" destId="{2E5186AB-B3B8-42EC-827B-2AD29A0974D5}" srcOrd="5" destOrd="0" presId="urn:microsoft.com/office/officeart/2005/8/layout/lProcess2"/>
    <dgm:cxn modelId="{2B020A27-1C42-49B8-A3DC-A52988113250}" type="presParOf" srcId="{47699E44-3BE5-4A51-91BD-F02BCEA33885}" destId="{26F54C18-A9A9-458C-BFBA-20CC3ECA7C2E}" srcOrd="6" destOrd="0" presId="urn:microsoft.com/office/officeart/2005/8/layout/lProcess2"/>
    <dgm:cxn modelId="{A39B8A00-685F-42D2-8F3E-FE77CD1E1333}" type="presParOf" srcId="{26F54C18-A9A9-458C-BFBA-20CC3ECA7C2E}" destId="{A7A9C077-932D-4BF0-A376-2332E7F1BD37}" srcOrd="0" destOrd="0" presId="urn:microsoft.com/office/officeart/2005/8/layout/lProcess2"/>
    <dgm:cxn modelId="{D9F9824E-2FEB-4B63-992D-88D61B6BBF4F}" type="presParOf" srcId="{26F54C18-A9A9-458C-BFBA-20CC3ECA7C2E}" destId="{27582E85-B6EC-4BEF-9416-A4584B04EE8E}" srcOrd="1" destOrd="0" presId="urn:microsoft.com/office/officeart/2005/8/layout/lProcess2"/>
    <dgm:cxn modelId="{30F2B07C-3C81-4422-8E03-194AC2EC0567}" type="presParOf" srcId="{26F54C18-A9A9-458C-BFBA-20CC3ECA7C2E}" destId="{867D0A5B-AAC8-4F3D-BC85-066830729DBF}" srcOrd="2" destOrd="0" presId="urn:microsoft.com/office/officeart/2005/8/layout/lProcess2"/>
    <dgm:cxn modelId="{9BBA1D0D-0EEA-43EB-9A64-B6B3AC8F0F94}" type="presParOf" srcId="{867D0A5B-AAC8-4F3D-BC85-066830729DBF}" destId="{275C37D5-8B15-4E30-B559-F73A0A0EAB64}" srcOrd="0" destOrd="0" presId="urn:microsoft.com/office/officeart/2005/8/layout/lProcess2"/>
    <dgm:cxn modelId="{5B0A6DDA-A5D5-4356-A958-EFEF01F9C355}" type="presParOf" srcId="{275C37D5-8B15-4E30-B559-F73A0A0EAB64}" destId="{3A1F00C6-1154-42BC-9F2C-844AAF61622E}" srcOrd="0" destOrd="0" presId="urn:microsoft.com/office/officeart/2005/8/layout/lProcess2"/>
    <dgm:cxn modelId="{0EC9134E-2661-4766-9114-0ADB7048528B}" type="presParOf" srcId="{275C37D5-8B15-4E30-B559-F73A0A0EAB64}" destId="{882728F1-4FCD-4D93-AC53-B985E4C45325}" srcOrd="1" destOrd="0" presId="urn:microsoft.com/office/officeart/2005/8/layout/lProcess2"/>
    <dgm:cxn modelId="{73973904-5CC2-406B-B058-4A220AA62FE8}" type="presParOf" srcId="{275C37D5-8B15-4E30-B559-F73A0A0EAB64}" destId="{433DB4F9-0E5D-47F8-BBA6-72D891290A3A}" srcOrd="2" destOrd="0" presId="urn:microsoft.com/office/officeart/2005/8/layout/lProcess2"/>
    <dgm:cxn modelId="{FC53E0C4-1C88-475D-AA55-EB358F2C2926}" type="presParOf" srcId="{275C37D5-8B15-4E30-B559-F73A0A0EAB64}" destId="{9EC36F9E-818D-4D8D-A70F-98A74AA4CC94}" srcOrd="3" destOrd="0" presId="urn:microsoft.com/office/officeart/2005/8/layout/lProcess2"/>
    <dgm:cxn modelId="{45CC6B92-1EE8-46D9-BA47-C77FD0A41ABF}" type="presParOf" srcId="{275C37D5-8B15-4E30-B559-F73A0A0EAB64}" destId="{6A4822E3-8F57-4A64-9B52-DAB2274BCEC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5B5F45-AE7A-4E94-8403-D8B12486B54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</dgm:pt>
    <dgm:pt modelId="{BEBF821B-02EE-4995-8DBB-C11B38699573}">
      <dgm:prSet phldrT="[Text]" custT="1"/>
      <dgm:spPr/>
      <dgm:t>
        <a:bodyPr/>
        <a:lstStyle/>
        <a:p>
          <a:r>
            <a:rPr lang="en-GB" sz="2000" b="0" dirty="0" smtClean="0">
              <a:latin typeface="Cabin" panose="020B0803050202020004" pitchFamily="34" charset="0"/>
              <a:cs typeface="Gisha" pitchFamily="34" charset="-79"/>
            </a:rPr>
            <a:t>Pioneer Offer</a:t>
          </a:r>
          <a:endParaRPr lang="en-GB" sz="2000" b="0" dirty="0">
            <a:latin typeface="Cabin" panose="020B0803050202020004" pitchFamily="34" charset="0"/>
            <a:cs typeface="Gisha" pitchFamily="34" charset="-79"/>
          </a:endParaRPr>
        </a:p>
      </dgm:t>
    </dgm:pt>
    <dgm:pt modelId="{3F0CBC1F-7D40-4AA4-B81A-33CD82765B0B}" type="parTrans" cxnId="{FF7F88B1-7ECF-4391-A592-5F935E84673F}">
      <dgm:prSet/>
      <dgm:spPr/>
      <dgm:t>
        <a:bodyPr/>
        <a:lstStyle/>
        <a:p>
          <a:endParaRPr lang="en-GB"/>
        </a:p>
      </dgm:t>
    </dgm:pt>
    <dgm:pt modelId="{F5B26A49-FC26-47F1-83C7-155F4FB8220B}" type="sibTrans" cxnId="{FF7F88B1-7ECF-4391-A592-5F935E84673F}">
      <dgm:prSet/>
      <dgm:spPr/>
      <dgm:t>
        <a:bodyPr/>
        <a:lstStyle/>
        <a:p>
          <a:endParaRPr lang="en-GB"/>
        </a:p>
      </dgm:t>
    </dgm:pt>
    <dgm:pt modelId="{75A0CF81-65F4-4772-9CCA-098A724CE601}">
      <dgm:prSet phldrT="[Text]" custT="1"/>
      <dgm:spPr/>
      <dgm:t>
        <a:bodyPr/>
        <a:lstStyle/>
        <a:p>
          <a:r>
            <a:rPr lang="en-GB" sz="2000" b="0" dirty="0" smtClean="0">
              <a:latin typeface="Cabin" panose="020B0803050202020004" pitchFamily="34" charset="0"/>
              <a:cs typeface="Gisha" pitchFamily="34" charset="-79"/>
            </a:rPr>
            <a:t>Open Offer</a:t>
          </a:r>
          <a:endParaRPr lang="en-GB" sz="2000" b="0" dirty="0">
            <a:latin typeface="Cabin" panose="020B0803050202020004" pitchFamily="34" charset="0"/>
            <a:cs typeface="Gisha" pitchFamily="34" charset="-79"/>
          </a:endParaRPr>
        </a:p>
      </dgm:t>
    </dgm:pt>
    <dgm:pt modelId="{5E815DD4-F2BF-4A22-8C2B-9A8686527F82}" type="parTrans" cxnId="{3A454A1C-7159-434E-A0AE-83F83E13FC14}">
      <dgm:prSet/>
      <dgm:spPr/>
      <dgm:t>
        <a:bodyPr/>
        <a:lstStyle/>
        <a:p>
          <a:endParaRPr lang="en-GB"/>
        </a:p>
      </dgm:t>
    </dgm:pt>
    <dgm:pt modelId="{4B1750D7-906F-41B1-A151-F7FA9D609D41}" type="sibTrans" cxnId="{3A454A1C-7159-434E-A0AE-83F83E13FC14}">
      <dgm:prSet/>
      <dgm:spPr/>
      <dgm:t>
        <a:bodyPr/>
        <a:lstStyle/>
        <a:p>
          <a:endParaRPr lang="en-GB"/>
        </a:p>
      </dgm:t>
    </dgm:pt>
    <dgm:pt modelId="{6C4D58E6-ADB0-4027-8396-F6FB523DBC4F}">
      <dgm:prSet phldrT="[Text]" custT="1"/>
      <dgm:spPr/>
      <dgm:t>
        <a:bodyPr/>
        <a:lstStyle/>
        <a:p>
          <a:r>
            <a:rPr lang="en-GB" sz="1500" b="0" dirty="0" smtClean="0">
              <a:latin typeface="Cabin" panose="020B0803050202020004" pitchFamily="34" charset="0"/>
              <a:cs typeface="Gisha" pitchFamily="34" charset="-79"/>
            </a:rPr>
            <a:t>New societies seeking high-risk capital from committed members to get investment ready </a:t>
          </a:r>
          <a:endParaRPr lang="en-GB" sz="1500" b="0" dirty="0">
            <a:latin typeface="Cabin" panose="020B0803050202020004" pitchFamily="34" charset="0"/>
            <a:cs typeface="Gisha" pitchFamily="34" charset="-79"/>
          </a:endParaRPr>
        </a:p>
      </dgm:t>
    </dgm:pt>
    <dgm:pt modelId="{A362C560-0894-42C4-844B-CD7E3E3AF915}" type="parTrans" cxnId="{E113CA4E-E20F-46A7-AE83-204537241375}">
      <dgm:prSet/>
      <dgm:spPr/>
      <dgm:t>
        <a:bodyPr/>
        <a:lstStyle/>
        <a:p>
          <a:endParaRPr lang="en-GB"/>
        </a:p>
      </dgm:t>
    </dgm:pt>
    <dgm:pt modelId="{E37F972C-E905-460A-9B82-47365BEA4B6A}" type="sibTrans" cxnId="{E113CA4E-E20F-46A7-AE83-204537241375}">
      <dgm:prSet/>
      <dgm:spPr/>
      <dgm:t>
        <a:bodyPr/>
        <a:lstStyle/>
        <a:p>
          <a:endParaRPr lang="en-GB"/>
        </a:p>
      </dgm:t>
    </dgm:pt>
    <dgm:pt modelId="{B506C3B3-6DFA-4E0E-AFE4-118B69C2B81C}">
      <dgm:prSet phldrT="[Text]" custT="1"/>
      <dgm:spPr/>
      <dgm:t>
        <a:bodyPr/>
        <a:lstStyle/>
        <a:p>
          <a:r>
            <a:rPr lang="en-GB" sz="2000" b="0" dirty="0" smtClean="0">
              <a:latin typeface="Cabin" panose="020B0803050202020004" pitchFamily="34" charset="0"/>
              <a:cs typeface="Gisha" pitchFamily="34" charset="-79"/>
            </a:rPr>
            <a:t>Time-bound offer</a:t>
          </a:r>
          <a:endParaRPr lang="en-GB" sz="2000" b="0" dirty="0">
            <a:latin typeface="Cabin" panose="020B0803050202020004" pitchFamily="34" charset="0"/>
            <a:cs typeface="Gisha" pitchFamily="34" charset="-79"/>
          </a:endParaRPr>
        </a:p>
      </dgm:t>
    </dgm:pt>
    <dgm:pt modelId="{C03CA787-028F-4225-AA26-B5D769F68CAF}" type="parTrans" cxnId="{84A3F8A9-4117-42CC-93AB-2569076191B7}">
      <dgm:prSet/>
      <dgm:spPr/>
      <dgm:t>
        <a:bodyPr/>
        <a:lstStyle/>
        <a:p>
          <a:endParaRPr lang="en-GB"/>
        </a:p>
      </dgm:t>
    </dgm:pt>
    <dgm:pt modelId="{65BFD859-CC14-46BB-8D80-083CE1E47BB1}" type="sibTrans" cxnId="{84A3F8A9-4117-42CC-93AB-2569076191B7}">
      <dgm:prSet/>
      <dgm:spPr/>
      <dgm:t>
        <a:bodyPr/>
        <a:lstStyle/>
        <a:p>
          <a:endParaRPr lang="en-GB"/>
        </a:p>
      </dgm:t>
    </dgm:pt>
    <dgm:pt modelId="{17C18D2B-29CB-48C8-90E4-76023B143A4D}">
      <dgm:prSet phldrT="[Text]" custT="1"/>
      <dgm:spPr/>
      <dgm:t>
        <a:bodyPr/>
        <a:lstStyle/>
        <a:p>
          <a:r>
            <a:rPr lang="en-GB" sz="1500" b="0" dirty="0" smtClean="0">
              <a:latin typeface="Cabin" panose="020B0803050202020004" pitchFamily="34" charset="0"/>
              <a:cs typeface="Gisha" pitchFamily="34" charset="-79"/>
            </a:rPr>
            <a:t>Typical share offer for start-up or growth underpinned by investment target for a set period. Members refunded if target not achieved</a:t>
          </a:r>
          <a:endParaRPr lang="en-GB" sz="1500" b="0" dirty="0">
            <a:latin typeface="Cabin" panose="020B0803050202020004" pitchFamily="34" charset="0"/>
            <a:cs typeface="Gisha" pitchFamily="34" charset="-79"/>
          </a:endParaRPr>
        </a:p>
      </dgm:t>
    </dgm:pt>
    <dgm:pt modelId="{9CD8E461-FBC1-447D-9AC5-37043FE7B906}" type="parTrans" cxnId="{0116249F-B1E4-4A3F-8A1B-F4C868F68D1A}">
      <dgm:prSet/>
      <dgm:spPr/>
      <dgm:t>
        <a:bodyPr/>
        <a:lstStyle/>
        <a:p>
          <a:endParaRPr lang="en-GB"/>
        </a:p>
      </dgm:t>
    </dgm:pt>
    <dgm:pt modelId="{8B635853-F71A-4F93-9722-2E0A28209291}" type="sibTrans" cxnId="{0116249F-B1E4-4A3F-8A1B-F4C868F68D1A}">
      <dgm:prSet/>
      <dgm:spPr/>
      <dgm:t>
        <a:bodyPr/>
        <a:lstStyle/>
        <a:p>
          <a:endParaRPr lang="en-GB"/>
        </a:p>
      </dgm:t>
    </dgm:pt>
    <dgm:pt modelId="{7A4DA3E4-BAE1-47C7-BB73-E1FEF9337E18}">
      <dgm:prSet phldrT="[Text]" custT="1"/>
      <dgm:spPr/>
      <dgm:t>
        <a:bodyPr/>
        <a:lstStyle/>
        <a:p>
          <a:r>
            <a:rPr lang="en-GB" sz="2000" b="0" dirty="0" smtClean="0">
              <a:latin typeface="Cabin" panose="020B0803050202020004" pitchFamily="34" charset="0"/>
              <a:cs typeface="Gisha" pitchFamily="34" charset="-79"/>
            </a:rPr>
            <a:t>Membership Offer</a:t>
          </a:r>
          <a:endParaRPr lang="en-GB" sz="2000" b="0" dirty="0">
            <a:latin typeface="Cabin" panose="020B0803050202020004" pitchFamily="34" charset="0"/>
            <a:cs typeface="Gisha" pitchFamily="34" charset="-79"/>
          </a:endParaRPr>
        </a:p>
      </dgm:t>
    </dgm:pt>
    <dgm:pt modelId="{9B56D8A4-6021-4B6B-B951-EF5FA416BC87}" type="parTrans" cxnId="{8751F4F8-61E8-404A-B88A-E26226B37CD5}">
      <dgm:prSet/>
      <dgm:spPr/>
      <dgm:t>
        <a:bodyPr/>
        <a:lstStyle/>
        <a:p>
          <a:endParaRPr lang="en-GB"/>
        </a:p>
      </dgm:t>
    </dgm:pt>
    <dgm:pt modelId="{78684677-4CDA-400D-9E5E-1EFA6B1EE798}" type="sibTrans" cxnId="{8751F4F8-61E8-404A-B88A-E26226B37CD5}">
      <dgm:prSet/>
      <dgm:spPr/>
      <dgm:t>
        <a:bodyPr/>
        <a:lstStyle/>
        <a:p>
          <a:endParaRPr lang="en-GB"/>
        </a:p>
      </dgm:t>
    </dgm:pt>
    <dgm:pt modelId="{6EF4D4A5-8E81-49A2-A482-54D5C5267085}">
      <dgm:prSet phldrT="[Text]" custT="1"/>
      <dgm:spPr/>
      <dgm:t>
        <a:bodyPr/>
        <a:lstStyle/>
        <a:p>
          <a:r>
            <a:rPr lang="en-GB" sz="1500" b="0" dirty="0" smtClean="0">
              <a:latin typeface="Cabin" panose="020B0803050202020004" pitchFamily="34" charset="0"/>
              <a:cs typeface="Gisha" pitchFamily="34" charset="-79"/>
            </a:rPr>
            <a:t>Traditional arrangement for co-operatives to offer membership at  a nominal sum to attract and retain members</a:t>
          </a:r>
          <a:endParaRPr lang="en-GB" sz="1500" b="0" dirty="0">
            <a:latin typeface="Cabin" panose="020B0803050202020004" pitchFamily="34" charset="0"/>
            <a:cs typeface="Gisha" pitchFamily="34" charset="-79"/>
          </a:endParaRPr>
        </a:p>
      </dgm:t>
    </dgm:pt>
    <dgm:pt modelId="{71931989-A899-4530-8125-25481EC3D6EF}" type="parTrans" cxnId="{31F8AE46-4D8C-4923-80AD-91AB4113CC7C}">
      <dgm:prSet/>
      <dgm:spPr/>
      <dgm:t>
        <a:bodyPr/>
        <a:lstStyle/>
        <a:p>
          <a:endParaRPr lang="en-GB"/>
        </a:p>
      </dgm:t>
    </dgm:pt>
    <dgm:pt modelId="{341AB06F-96FB-40EC-B228-A8772BE64EBE}" type="sibTrans" cxnId="{31F8AE46-4D8C-4923-80AD-91AB4113CC7C}">
      <dgm:prSet/>
      <dgm:spPr/>
      <dgm:t>
        <a:bodyPr/>
        <a:lstStyle/>
        <a:p>
          <a:endParaRPr lang="en-GB"/>
        </a:p>
      </dgm:t>
    </dgm:pt>
    <dgm:pt modelId="{77A5B079-0C4B-48B8-BFBF-6E3A4B8CD0A7}">
      <dgm:prSet phldrT="[Text]" custT="1"/>
      <dgm:spPr/>
      <dgm:t>
        <a:bodyPr/>
        <a:lstStyle/>
        <a:p>
          <a:r>
            <a:rPr lang="en-GB" sz="1500" b="0" dirty="0" smtClean="0">
              <a:latin typeface="Cabin" panose="020B0803050202020004" pitchFamily="34" charset="0"/>
              <a:cs typeface="Gisha" pitchFamily="34" charset="-79"/>
            </a:rPr>
            <a:t>Targeted at established societies that have been trading for a significant period and want to encourage new and existing members to invest to support growth or extend liquidity </a:t>
          </a:r>
          <a:endParaRPr lang="en-GB" sz="1500" b="0" dirty="0">
            <a:latin typeface="Cabin" panose="020B0803050202020004" pitchFamily="34" charset="0"/>
            <a:cs typeface="Gisha" pitchFamily="34" charset="-79"/>
          </a:endParaRPr>
        </a:p>
      </dgm:t>
    </dgm:pt>
    <dgm:pt modelId="{57A8F796-9B25-4AEC-959D-CF4CD2206923}" type="parTrans" cxnId="{8E6F5788-EE72-42C6-98E1-2E21E1211338}">
      <dgm:prSet/>
      <dgm:spPr/>
      <dgm:t>
        <a:bodyPr/>
        <a:lstStyle/>
        <a:p>
          <a:endParaRPr lang="en-GB"/>
        </a:p>
      </dgm:t>
    </dgm:pt>
    <dgm:pt modelId="{65EE8BDC-7846-49BF-AE74-199D9B29F7FE}" type="sibTrans" cxnId="{8E6F5788-EE72-42C6-98E1-2E21E1211338}">
      <dgm:prSet/>
      <dgm:spPr/>
      <dgm:t>
        <a:bodyPr/>
        <a:lstStyle/>
        <a:p>
          <a:endParaRPr lang="en-GB"/>
        </a:p>
      </dgm:t>
    </dgm:pt>
    <dgm:pt modelId="{62AB368D-F674-4430-AEE7-BB1EB76E5B99}" type="pres">
      <dgm:prSet presAssocID="{295B5F45-AE7A-4E94-8403-D8B12486B543}" presName="Name0" presStyleCnt="0">
        <dgm:presLayoutVars>
          <dgm:dir/>
          <dgm:animLvl val="lvl"/>
          <dgm:resizeHandles val="exact"/>
        </dgm:presLayoutVars>
      </dgm:prSet>
      <dgm:spPr/>
    </dgm:pt>
    <dgm:pt modelId="{27847520-5ABA-445F-A7AC-908EECC28E48}" type="pres">
      <dgm:prSet presAssocID="{B506C3B3-6DFA-4E0E-AFE4-118B69C2B81C}" presName="linNode" presStyleCnt="0"/>
      <dgm:spPr/>
    </dgm:pt>
    <dgm:pt modelId="{8703BC31-12B2-4B87-BA9D-9CF5144C5C32}" type="pres">
      <dgm:prSet presAssocID="{B506C3B3-6DFA-4E0E-AFE4-118B69C2B81C}" presName="parentText" presStyleLbl="node1" presStyleIdx="0" presStyleCnt="4" custLinFactNeighborX="-28411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346E57-7A50-47C0-B1A2-D0E961C9A841}" type="pres">
      <dgm:prSet presAssocID="{B506C3B3-6DFA-4E0E-AFE4-118B69C2B81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12E549-1C3F-4646-B1D0-C24921893D42}" type="pres">
      <dgm:prSet presAssocID="{65BFD859-CC14-46BB-8D80-083CE1E47BB1}" presName="sp" presStyleCnt="0"/>
      <dgm:spPr/>
    </dgm:pt>
    <dgm:pt modelId="{81630524-00FF-49CC-8D0A-E7F6849EBE33}" type="pres">
      <dgm:prSet presAssocID="{BEBF821B-02EE-4995-8DBB-C11B38699573}" presName="linNode" presStyleCnt="0"/>
      <dgm:spPr/>
    </dgm:pt>
    <dgm:pt modelId="{BFD81BE5-582D-4D2D-94CE-C56309B8D4D2}" type="pres">
      <dgm:prSet presAssocID="{BEBF821B-02EE-4995-8DBB-C11B3869957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EAE793-E88F-4A84-B647-2310E5697519}" type="pres">
      <dgm:prSet presAssocID="{BEBF821B-02EE-4995-8DBB-C11B38699573}" presName="descendantText" presStyleLbl="alignAccFollowNode1" presStyleIdx="1" presStyleCnt="4" custLinFactNeighborX="-1564" custLinFactNeighborY="-35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6B74AF-20AA-4FDB-B9F9-EB80054533B3}" type="pres">
      <dgm:prSet presAssocID="{F5B26A49-FC26-47F1-83C7-155F4FB8220B}" presName="sp" presStyleCnt="0"/>
      <dgm:spPr/>
    </dgm:pt>
    <dgm:pt modelId="{0DF71794-899C-44EE-8E61-D2F08A0A5A37}" type="pres">
      <dgm:prSet presAssocID="{75A0CF81-65F4-4772-9CCA-098A724CE601}" presName="linNode" presStyleCnt="0"/>
      <dgm:spPr/>
    </dgm:pt>
    <dgm:pt modelId="{C2043831-8434-47CB-AE83-F85879F2BF3C}" type="pres">
      <dgm:prSet presAssocID="{75A0CF81-65F4-4772-9CCA-098A724CE60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C53B83-E460-4053-9F2B-F07088A283BE}" type="pres">
      <dgm:prSet presAssocID="{75A0CF81-65F4-4772-9CCA-098A724CE60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685F1-F938-41D1-8E85-6B87A19AB00C}" type="pres">
      <dgm:prSet presAssocID="{4B1750D7-906F-41B1-A151-F7FA9D609D41}" presName="sp" presStyleCnt="0"/>
      <dgm:spPr/>
    </dgm:pt>
    <dgm:pt modelId="{7C03AF0C-0DD1-4E13-8820-0D1C2EC8A5B4}" type="pres">
      <dgm:prSet presAssocID="{7A4DA3E4-BAE1-47C7-BB73-E1FEF9337E18}" presName="linNode" presStyleCnt="0"/>
      <dgm:spPr/>
    </dgm:pt>
    <dgm:pt modelId="{A83FC9A4-BCC9-4DFF-A4BB-C470862A7A87}" type="pres">
      <dgm:prSet presAssocID="{7A4DA3E4-BAE1-47C7-BB73-E1FEF9337E1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3C5906-1ED4-467C-87EA-FFC25DEE8E8A}" type="pres">
      <dgm:prSet presAssocID="{7A4DA3E4-BAE1-47C7-BB73-E1FEF9337E1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A3F8A9-4117-42CC-93AB-2569076191B7}" srcId="{295B5F45-AE7A-4E94-8403-D8B12486B543}" destId="{B506C3B3-6DFA-4E0E-AFE4-118B69C2B81C}" srcOrd="0" destOrd="0" parTransId="{C03CA787-028F-4225-AA26-B5D769F68CAF}" sibTransId="{65BFD859-CC14-46BB-8D80-083CE1E47BB1}"/>
    <dgm:cxn modelId="{8E6F5788-EE72-42C6-98E1-2E21E1211338}" srcId="{75A0CF81-65F4-4772-9CCA-098A724CE601}" destId="{77A5B079-0C4B-48B8-BFBF-6E3A4B8CD0A7}" srcOrd="0" destOrd="0" parTransId="{57A8F796-9B25-4AEC-959D-CF4CD2206923}" sibTransId="{65EE8BDC-7846-49BF-AE74-199D9B29F7FE}"/>
    <dgm:cxn modelId="{1265A953-ED70-4BD8-8948-0B42CB6AFFB8}" type="presOf" srcId="{7A4DA3E4-BAE1-47C7-BB73-E1FEF9337E18}" destId="{A83FC9A4-BCC9-4DFF-A4BB-C470862A7A87}" srcOrd="0" destOrd="0" presId="urn:microsoft.com/office/officeart/2005/8/layout/vList5"/>
    <dgm:cxn modelId="{FF7F88B1-7ECF-4391-A592-5F935E84673F}" srcId="{295B5F45-AE7A-4E94-8403-D8B12486B543}" destId="{BEBF821B-02EE-4995-8DBB-C11B38699573}" srcOrd="1" destOrd="0" parTransId="{3F0CBC1F-7D40-4AA4-B81A-33CD82765B0B}" sibTransId="{F5B26A49-FC26-47F1-83C7-155F4FB8220B}"/>
    <dgm:cxn modelId="{7E43D363-6CD5-413C-9849-D0C9C93B5919}" type="presOf" srcId="{77A5B079-0C4B-48B8-BFBF-6E3A4B8CD0A7}" destId="{9DC53B83-E460-4053-9F2B-F07088A283BE}" srcOrd="0" destOrd="0" presId="urn:microsoft.com/office/officeart/2005/8/layout/vList5"/>
    <dgm:cxn modelId="{6C75B074-A51F-40CD-BEAC-E289E81EF633}" type="presOf" srcId="{17C18D2B-29CB-48C8-90E4-76023B143A4D}" destId="{08346E57-7A50-47C0-B1A2-D0E961C9A841}" srcOrd="0" destOrd="0" presId="urn:microsoft.com/office/officeart/2005/8/layout/vList5"/>
    <dgm:cxn modelId="{E113CA4E-E20F-46A7-AE83-204537241375}" srcId="{BEBF821B-02EE-4995-8DBB-C11B38699573}" destId="{6C4D58E6-ADB0-4027-8396-F6FB523DBC4F}" srcOrd="0" destOrd="0" parTransId="{A362C560-0894-42C4-844B-CD7E3E3AF915}" sibTransId="{E37F972C-E905-460A-9B82-47365BEA4B6A}"/>
    <dgm:cxn modelId="{31F8AE46-4D8C-4923-80AD-91AB4113CC7C}" srcId="{7A4DA3E4-BAE1-47C7-BB73-E1FEF9337E18}" destId="{6EF4D4A5-8E81-49A2-A482-54D5C5267085}" srcOrd="0" destOrd="0" parTransId="{71931989-A899-4530-8125-25481EC3D6EF}" sibTransId="{341AB06F-96FB-40EC-B228-A8772BE64EBE}"/>
    <dgm:cxn modelId="{0C2F1611-FFC9-4CCC-9BFA-B0F1B66A5499}" type="presOf" srcId="{75A0CF81-65F4-4772-9CCA-098A724CE601}" destId="{C2043831-8434-47CB-AE83-F85879F2BF3C}" srcOrd="0" destOrd="0" presId="urn:microsoft.com/office/officeart/2005/8/layout/vList5"/>
    <dgm:cxn modelId="{80E7C328-7E21-4D5E-B80A-E58A02577BD9}" type="presOf" srcId="{B506C3B3-6DFA-4E0E-AFE4-118B69C2B81C}" destId="{8703BC31-12B2-4B87-BA9D-9CF5144C5C32}" srcOrd="0" destOrd="0" presId="urn:microsoft.com/office/officeart/2005/8/layout/vList5"/>
    <dgm:cxn modelId="{B44E941C-8283-4C58-A194-DFB76F946DCF}" type="presOf" srcId="{6EF4D4A5-8E81-49A2-A482-54D5C5267085}" destId="{123C5906-1ED4-467C-87EA-FFC25DEE8E8A}" srcOrd="0" destOrd="0" presId="urn:microsoft.com/office/officeart/2005/8/layout/vList5"/>
    <dgm:cxn modelId="{76B98CA4-5500-4BB3-8D19-DD3726B35FC3}" type="presOf" srcId="{6C4D58E6-ADB0-4027-8396-F6FB523DBC4F}" destId="{D6EAE793-E88F-4A84-B647-2310E5697519}" srcOrd="0" destOrd="0" presId="urn:microsoft.com/office/officeart/2005/8/layout/vList5"/>
    <dgm:cxn modelId="{35CF3D58-3BF8-42F5-BAF2-CE4B1F2019FF}" type="presOf" srcId="{BEBF821B-02EE-4995-8DBB-C11B38699573}" destId="{BFD81BE5-582D-4D2D-94CE-C56309B8D4D2}" srcOrd="0" destOrd="0" presId="urn:microsoft.com/office/officeart/2005/8/layout/vList5"/>
    <dgm:cxn modelId="{8751F4F8-61E8-404A-B88A-E26226B37CD5}" srcId="{295B5F45-AE7A-4E94-8403-D8B12486B543}" destId="{7A4DA3E4-BAE1-47C7-BB73-E1FEF9337E18}" srcOrd="3" destOrd="0" parTransId="{9B56D8A4-6021-4B6B-B951-EF5FA416BC87}" sibTransId="{78684677-4CDA-400D-9E5E-1EFA6B1EE798}"/>
    <dgm:cxn modelId="{3A454A1C-7159-434E-A0AE-83F83E13FC14}" srcId="{295B5F45-AE7A-4E94-8403-D8B12486B543}" destId="{75A0CF81-65F4-4772-9CCA-098A724CE601}" srcOrd="2" destOrd="0" parTransId="{5E815DD4-F2BF-4A22-8C2B-9A8686527F82}" sibTransId="{4B1750D7-906F-41B1-A151-F7FA9D609D41}"/>
    <dgm:cxn modelId="{0116249F-B1E4-4A3F-8A1B-F4C868F68D1A}" srcId="{B506C3B3-6DFA-4E0E-AFE4-118B69C2B81C}" destId="{17C18D2B-29CB-48C8-90E4-76023B143A4D}" srcOrd="0" destOrd="0" parTransId="{9CD8E461-FBC1-447D-9AC5-37043FE7B906}" sibTransId="{8B635853-F71A-4F93-9722-2E0A28209291}"/>
    <dgm:cxn modelId="{DE9CE941-B581-48A9-A5FF-05435E4DBD71}" type="presOf" srcId="{295B5F45-AE7A-4E94-8403-D8B12486B543}" destId="{62AB368D-F674-4430-AEE7-BB1EB76E5B99}" srcOrd="0" destOrd="0" presId="urn:microsoft.com/office/officeart/2005/8/layout/vList5"/>
    <dgm:cxn modelId="{E7106F6A-8289-4578-89E8-98CE013223AC}" type="presParOf" srcId="{62AB368D-F674-4430-AEE7-BB1EB76E5B99}" destId="{27847520-5ABA-445F-A7AC-908EECC28E48}" srcOrd="0" destOrd="0" presId="urn:microsoft.com/office/officeart/2005/8/layout/vList5"/>
    <dgm:cxn modelId="{4F6D638A-3E61-4001-A101-62D2E784E363}" type="presParOf" srcId="{27847520-5ABA-445F-A7AC-908EECC28E48}" destId="{8703BC31-12B2-4B87-BA9D-9CF5144C5C32}" srcOrd="0" destOrd="0" presId="urn:microsoft.com/office/officeart/2005/8/layout/vList5"/>
    <dgm:cxn modelId="{A4030BD1-3B80-44B2-A81E-427AA065FCA7}" type="presParOf" srcId="{27847520-5ABA-445F-A7AC-908EECC28E48}" destId="{08346E57-7A50-47C0-B1A2-D0E961C9A841}" srcOrd="1" destOrd="0" presId="urn:microsoft.com/office/officeart/2005/8/layout/vList5"/>
    <dgm:cxn modelId="{677C2884-9D9F-4937-A60B-5F8749B27A00}" type="presParOf" srcId="{62AB368D-F674-4430-AEE7-BB1EB76E5B99}" destId="{4212E549-1C3F-4646-B1D0-C24921893D42}" srcOrd="1" destOrd="0" presId="urn:microsoft.com/office/officeart/2005/8/layout/vList5"/>
    <dgm:cxn modelId="{472A73BD-9E75-41A7-A52B-C80FB30B911E}" type="presParOf" srcId="{62AB368D-F674-4430-AEE7-BB1EB76E5B99}" destId="{81630524-00FF-49CC-8D0A-E7F6849EBE33}" srcOrd="2" destOrd="0" presId="urn:microsoft.com/office/officeart/2005/8/layout/vList5"/>
    <dgm:cxn modelId="{FE0AD269-2765-4433-BF99-9C790E1EFC6A}" type="presParOf" srcId="{81630524-00FF-49CC-8D0A-E7F6849EBE33}" destId="{BFD81BE5-582D-4D2D-94CE-C56309B8D4D2}" srcOrd="0" destOrd="0" presId="urn:microsoft.com/office/officeart/2005/8/layout/vList5"/>
    <dgm:cxn modelId="{6AB915CD-3561-4521-863A-13C26C59B265}" type="presParOf" srcId="{81630524-00FF-49CC-8D0A-E7F6849EBE33}" destId="{D6EAE793-E88F-4A84-B647-2310E5697519}" srcOrd="1" destOrd="0" presId="urn:microsoft.com/office/officeart/2005/8/layout/vList5"/>
    <dgm:cxn modelId="{D73C3F1B-7A84-424F-B19E-2EC581A410A6}" type="presParOf" srcId="{62AB368D-F674-4430-AEE7-BB1EB76E5B99}" destId="{C66B74AF-20AA-4FDB-B9F9-EB80054533B3}" srcOrd="3" destOrd="0" presId="urn:microsoft.com/office/officeart/2005/8/layout/vList5"/>
    <dgm:cxn modelId="{16160D55-7F93-4208-976E-91C2092EE42D}" type="presParOf" srcId="{62AB368D-F674-4430-AEE7-BB1EB76E5B99}" destId="{0DF71794-899C-44EE-8E61-D2F08A0A5A37}" srcOrd="4" destOrd="0" presId="urn:microsoft.com/office/officeart/2005/8/layout/vList5"/>
    <dgm:cxn modelId="{44778F9D-75F2-43AE-8A3E-DC3A016B3A78}" type="presParOf" srcId="{0DF71794-899C-44EE-8E61-D2F08A0A5A37}" destId="{C2043831-8434-47CB-AE83-F85879F2BF3C}" srcOrd="0" destOrd="0" presId="urn:microsoft.com/office/officeart/2005/8/layout/vList5"/>
    <dgm:cxn modelId="{456A3E9A-3594-4BA4-9555-A9858DD87121}" type="presParOf" srcId="{0DF71794-899C-44EE-8E61-D2F08A0A5A37}" destId="{9DC53B83-E460-4053-9F2B-F07088A283BE}" srcOrd="1" destOrd="0" presId="urn:microsoft.com/office/officeart/2005/8/layout/vList5"/>
    <dgm:cxn modelId="{C8DBAA94-5411-417D-A508-B60496BBACC4}" type="presParOf" srcId="{62AB368D-F674-4430-AEE7-BB1EB76E5B99}" destId="{360685F1-F938-41D1-8E85-6B87A19AB00C}" srcOrd="5" destOrd="0" presId="urn:microsoft.com/office/officeart/2005/8/layout/vList5"/>
    <dgm:cxn modelId="{25C327E6-63AF-48D4-81BD-FA95D9C7988D}" type="presParOf" srcId="{62AB368D-F674-4430-AEE7-BB1EB76E5B99}" destId="{7C03AF0C-0DD1-4E13-8820-0D1C2EC8A5B4}" srcOrd="6" destOrd="0" presId="urn:microsoft.com/office/officeart/2005/8/layout/vList5"/>
    <dgm:cxn modelId="{9050702E-C68A-4FB4-AC35-1C6192BE26A0}" type="presParOf" srcId="{7C03AF0C-0DD1-4E13-8820-0D1C2EC8A5B4}" destId="{A83FC9A4-BCC9-4DFF-A4BB-C470862A7A87}" srcOrd="0" destOrd="0" presId="urn:microsoft.com/office/officeart/2005/8/layout/vList5"/>
    <dgm:cxn modelId="{111498A9-DEB3-4B66-9C00-18348AB4C9F9}" type="presParOf" srcId="{7C03AF0C-0DD1-4E13-8820-0D1C2EC8A5B4}" destId="{123C5906-1ED4-467C-87EA-FFC25DEE8E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D2AFE-0554-4EB0-B949-B183485D474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A0469C1-9340-4417-B125-895334E317E1}">
      <dgm:prSet/>
      <dgm:spPr/>
      <dgm:t>
        <a:bodyPr/>
        <a:lstStyle/>
        <a:p>
          <a:pPr rtl="0"/>
          <a:r>
            <a:rPr lang="en-GB" dirty="0" smtClean="0"/>
            <a:t>An iconic pub in central Bath suddenly came up for sale as the owners were retiring </a:t>
          </a:r>
          <a:endParaRPr lang="en-GB" dirty="0"/>
        </a:p>
      </dgm:t>
    </dgm:pt>
    <dgm:pt modelId="{8E23BC17-6895-417B-B53D-FD255A626307}" type="parTrans" cxnId="{87202324-3E35-49FE-9BAD-15EA8607F0FE}">
      <dgm:prSet/>
      <dgm:spPr/>
      <dgm:t>
        <a:bodyPr/>
        <a:lstStyle/>
        <a:p>
          <a:endParaRPr lang="en-GB"/>
        </a:p>
      </dgm:t>
    </dgm:pt>
    <dgm:pt modelId="{DE073494-9416-4C13-98E8-0BAA7B6143A7}" type="sibTrans" cxnId="{87202324-3E35-49FE-9BAD-15EA8607F0FE}">
      <dgm:prSet/>
      <dgm:spPr/>
      <dgm:t>
        <a:bodyPr/>
        <a:lstStyle/>
        <a:p>
          <a:endParaRPr lang="en-GB"/>
        </a:p>
      </dgm:t>
    </dgm:pt>
    <dgm:pt modelId="{F1A176F8-E403-41C0-9B2C-3CB1A7D020DC}">
      <dgm:prSet/>
      <dgm:spPr/>
      <dgm:t>
        <a:bodyPr/>
        <a:lstStyle/>
        <a:p>
          <a:pPr rtl="0"/>
          <a:r>
            <a:rPr lang="en-GB" dirty="0" smtClean="0"/>
            <a:t>A strong community of regulars, musicians and local residents were determined to preserve the ethos of the pub – they had 12 weeks to organise a community buyout </a:t>
          </a:r>
          <a:endParaRPr lang="en-GB" dirty="0"/>
        </a:p>
      </dgm:t>
    </dgm:pt>
    <dgm:pt modelId="{850C01D2-4321-4F46-B26C-7D98CADE5343}" type="parTrans" cxnId="{C33DA8CC-E382-4B70-80E7-E6837708B256}">
      <dgm:prSet/>
      <dgm:spPr/>
      <dgm:t>
        <a:bodyPr/>
        <a:lstStyle/>
        <a:p>
          <a:endParaRPr lang="en-GB"/>
        </a:p>
      </dgm:t>
    </dgm:pt>
    <dgm:pt modelId="{0EF90E96-6179-4762-AFCB-D3CBF5B53441}" type="sibTrans" cxnId="{C33DA8CC-E382-4B70-80E7-E6837708B256}">
      <dgm:prSet/>
      <dgm:spPr/>
      <dgm:t>
        <a:bodyPr/>
        <a:lstStyle/>
        <a:p>
          <a:endParaRPr lang="en-GB"/>
        </a:p>
      </dgm:t>
    </dgm:pt>
    <dgm:pt modelId="{86600C6E-C26E-4E18-94AF-686B96C28449}">
      <dgm:prSet/>
      <dgm:spPr/>
      <dgm:t>
        <a:bodyPr/>
        <a:lstStyle/>
        <a:p>
          <a:pPr rtl="0"/>
          <a:r>
            <a:rPr lang="en-GB" dirty="0" smtClean="0"/>
            <a:t>In this short period, the community raised £750,000 and secured mainstream debt finance to meet the overall purchase price of nearly £1m </a:t>
          </a:r>
          <a:endParaRPr lang="en-GB" dirty="0"/>
        </a:p>
      </dgm:t>
    </dgm:pt>
    <dgm:pt modelId="{2BB86BC1-B1DD-45FD-8181-39EA43E1FEED}" type="parTrans" cxnId="{653C8302-3C13-44E3-A891-F34EE22CA496}">
      <dgm:prSet/>
      <dgm:spPr/>
      <dgm:t>
        <a:bodyPr/>
        <a:lstStyle/>
        <a:p>
          <a:endParaRPr lang="en-GB"/>
        </a:p>
      </dgm:t>
    </dgm:pt>
    <dgm:pt modelId="{0237C736-BCF9-4BA3-A26D-4019ACB7CE05}" type="sibTrans" cxnId="{653C8302-3C13-44E3-A891-F34EE22CA496}">
      <dgm:prSet/>
      <dgm:spPr/>
      <dgm:t>
        <a:bodyPr/>
        <a:lstStyle/>
        <a:p>
          <a:endParaRPr lang="en-GB"/>
        </a:p>
      </dgm:t>
    </dgm:pt>
    <dgm:pt modelId="{EBE962E3-F824-4D41-AFB0-27CAB8DAF1AE}">
      <dgm:prSet/>
      <dgm:spPr/>
      <dgm:t>
        <a:bodyPr/>
        <a:lstStyle/>
        <a:p>
          <a:pPr rtl="0"/>
          <a:r>
            <a:rPr lang="en-GB" dirty="0" smtClean="0"/>
            <a:t>The Bell Inn is a viable business which will enable interest payments to shareholders, alongside facility for withdrawals  </a:t>
          </a:r>
          <a:endParaRPr lang="en-GB" dirty="0"/>
        </a:p>
      </dgm:t>
    </dgm:pt>
    <dgm:pt modelId="{E8B422B1-4889-40D4-B1F4-F5A6D2EF44F3}" type="parTrans" cxnId="{FCA2960D-EFC3-4664-B77B-5F989B675D15}">
      <dgm:prSet/>
      <dgm:spPr/>
      <dgm:t>
        <a:bodyPr/>
        <a:lstStyle/>
        <a:p>
          <a:endParaRPr lang="en-GB"/>
        </a:p>
      </dgm:t>
    </dgm:pt>
    <dgm:pt modelId="{9B174A26-301E-4952-AB0C-0405B1683152}" type="sibTrans" cxnId="{FCA2960D-EFC3-4664-B77B-5F989B675D15}">
      <dgm:prSet/>
      <dgm:spPr/>
      <dgm:t>
        <a:bodyPr/>
        <a:lstStyle/>
        <a:p>
          <a:endParaRPr lang="en-GB"/>
        </a:p>
      </dgm:t>
    </dgm:pt>
    <dgm:pt modelId="{6F67640E-DC3E-4EC4-A7F2-B0D497F4A346}" type="pres">
      <dgm:prSet presAssocID="{F68D2AFE-0554-4EB0-B949-B183485D47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3F61EB-6CC4-4561-A9BF-5D9F83FFB810}" type="pres">
      <dgm:prSet presAssocID="{2A0469C1-9340-4417-B125-895334E317E1}" presName="parentText" presStyleLbl="node1" presStyleIdx="0" presStyleCnt="4" custLinFactNeighborX="-370" custLinFactNeighborY="-144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391E1-CAAD-4788-B454-25EC5A0979A3}" type="pres">
      <dgm:prSet presAssocID="{DE073494-9416-4C13-98E8-0BAA7B6143A7}" presName="spacer" presStyleCnt="0"/>
      <dgm:spPr/>
      <dgm:t>
        <a:bodyPr/>
        <a:lstStyle/>
        <a:p>
          <a:endParaRPr lang="en-GB"/>
        </a:p>
      </dgm:t>
    </dgm:pt>
    <dgm:pt modelId="{7EE20159-4959-4360-9722-67458218ED4F}" type="pres">
      <dgm:prSet presAssocID="{F1A176F8-E403-41C0-9B2C-3CB1A7D020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E92857-07A9-4430-82BB-B93677AC983C}" type="pres">
      <dgm:prSet presAssocID="{0EF90E96-6179-4762-AFCB-D3CBF5B53441}" presName="spacer" presStyleCnt="0"/>
      <dgm:spPr/>
      <dgm:t>
        <a:bodyPr/>
        <a:lstStyle/>
        <a:p>
          <a:endParaRPr lang="en-GB"/>
        </a:p>
      </dgm:t>
    </dgm:pt>
    <dgm:pt modelId="{6ABEEC07-0773-422B-B1A3-6C6490048A62}" type="pres">
      <dgm:prSet presAssocID="{86600C6E-C26E-4E18-94AF-686B96C284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CFF0F5-E038-4481-8A3D-78845030501F}" type="pres">
      <dgm:prSet presAssocID="{0237C736-BCF9-4BA3-A26D-4019ACB7CE05}" presName="spacer" presStyleCnt="0"/>
      <dgm:spPr/>
      <dgm:t>
        <a:bodyPr/>
        <a:lstStyle/>
        <a:p>
          <a:endParaRPr lang="en-GB"/>
        </a:p>
      </dgm:t>
    </dgm:pt>
    <dgm:pt modelId="{600D9D40-1950-4A8E-AF5A-74B231D027D1}" type="pres">
      <dgm:prSet presAssocID="{EBE962E3-F824-4D41-AFB0-27CAB8DAF1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A2960D-EFC3-4664-B77B-5F989B675D15}" srcId="{F68D2AFE-0554-4EB0-B949-B183485D4741}" destId="{EBE962E3-F824-4D41-AFB0-27CAB8DAF1AE}" srcOrd="3" destOrd="0" parTransId="{E8B422B1-4889-40D4-B1F4-F5A6D2EF44F3}" sibTransId="{9B174A26-301E-4952-AB0C-0405B1683152}"/>
    <dgm:cxn modelId="{C33DA8CC-E382-4B70-80E7-E6837708B256}" srcId="{F68D2AFE-0554-4EB0-B949-B183485D4741}" destId="{F1A176F8-E403-41C0-9B2C-3CB1A7D020DC}" srcOrd="1" destOrd="0" parTransId="{850C01D2-4321-4F46-B26C-7D98CADE5343}" sibTransId="{0EF90E96-6179-4762-AFCB-D3CBF5B53441}"/>
    <dgm:cxn modelId="{A694B1C2-4A19-4C79-9CC1-65F3657AB44D}" type="presOf" srcId="{F68D2AFE-0554-4EB0-B949-B183485D4741}" destId="{6F67640E-DC3E-4EC4-A7F2-B0D497F4A346}" srcOrd="0" destOrd="0" presId="urn:microsoft.com/office/officeart/2005/8/layout/vList2"/>
    <dgm:cxn modelId="{7F86CE4F-8621-4CF8-B7F3-766AAEA95EC8}" type="presOf" srcId="{86600C6E-C26E-4E18-94AF-686B96C28449}" destId="{6ABEEC07-0773-422B-B1A3-6C6490048A62}" srcOrd="0" destOrd="0" presId="urn:microsoft.com/office/officeart/2005/8/layout/vList2"/>
    <dgm:cxn modelId="{174F035C-9C08-4828-90F9-098C7A8E2718}" type="presOf" srcId="{2A0469C1-9340-4417-B125-895334E317E1}" destId="{673F61EB-6CC4-4561-A9BF-5D9F83FFB810}" srcOrd="0" destOrd="0" presId="urn:microsoft.com/office/officeart/2005/8/layout/vList2"/>
    <dgm:cxn modelId="{FE8454EF-2BA7-4F8D-BD85-5D1D8A035210}" type="presOf" srcId="{F1A176F8-E403-41C0-9B2C-3CB1A7D020DC}" destId="{7EE20159-4959-4360-9722-67458218ED4F}" srcOrd="0" destOrd="0" presId="urn:microsoft.com/office/officeart/2005/8/layout/vList2"/>
    <dgm:cxn modelId="{653C8302-3C13-44E3-A891-F34EE22CA496}" srcId="{F68D2AFE-0554-4EB0-B949-B183485D4741}" destId="{86600C6E-C26E-4E18-94AF-686B96C28449}" srcOrd="2" destOrd="0" parTransId="{2BB86BC1-B1DD-45FD-8181-39EA43E1FEED}" sibTransId="{0237C736-BCF9-4BA3-A26D-4019ACB7CE05}"/>
    <dgm:cxn modelId="{87202324-3E35-49FE-9BAD-15EA8607F0FE}" srcId="{F68D2AFE-0554-4EB0-B949-B183485D4741}" destId="{2A0469C1-9340-4417-B125-895334E317E1}" srcOrd="0" destOrd="0" parTransId="{8E23BC17-6895-417B-B53D-FD255A626307}" sibTransId="{DE073494-9416-4C13-98E8-0BAA7B6143A7}"/>
    <dgm:cxn modelId="{0C4733B4-AF5F-4099-8C20-E2722716CC87}" type="presOf" srcId="{EBE962E3-F824-4D41-AFB0-27CAB8DAF1AE}" destId="{600D9D40-1950-4A8E-AF5A-74B231D027D1}" srcOrd="0" destOrd="0" presId="urn:microsoft.com/office/officeart/2005/8/layout/vList2"/>
    <dgm:cxn modelId="{0D028245-8A61-4D85-AF90-F1919AB5B860}" type="presParOf" srcId="{6F67640E-DC3E-4EC4-A7F2-B0D497F4A346}" destId="{673F61EB-6CC4-4561-A9BF-5D9F83FFB810}" srcOrd="0" destOrd="0" presId="urn:microsoft.com/office/officeart/2005/8/layout/vList2"/>
    <dgm:cxn modelId="{D5C0E054-CFDE-4592-9DCD-CF3545FA0BA4}" type="presParOf" srcId="{6F67640E-DC3E-4EC4-A7F2-B0D497F4A346}" destId="{494391E1-CAAD-4788-B454-25EC5A0979A3}" srcOrd="1" destOrd="0" presId="urn:microsoft.com/office/officeart/2005/8/layout/vList2"/>
    <dgm:cxn modelId="{D2F6174B-EF17-4504-AB5C-93FD4670FAB9}" type="presParOf" srcId="{6F67640E-DC3E-4EC4-A7F2-B0D497F4A346}" destId="{7EE20159-4959-4360-9722-67458218ED4F}" srcOrd="2" destOrd="0" presId="urn:microsoft.com/office/officeart/2005/8/layout/vList2"/>
    <dgm:cxn modelId="{64FDEE91-AA32-4A06-9AA3-DF863C7306C1}" type="presParOf" srcId="{6F67640E-DC3E-4EC4-A7F2-B0D497F4A346}" destId="{54E92857-07A9-4430-82BB-B93677AC983C}" srcOrd="3" destOrd="0" presId="urn:microsoft.com/office/officeart/2005/8/layout/vList2"/>
    <dgm:cxn modelId="{5BEEB3F6-DA6A-457C-A1A7-13CE2EDC3EE7}" type="presParOf" srcId="{6F67640E-DC3E-4EC4-A7F2-B0D497F4A346}" destId="{6ABEEC07-0773-422B-B1A3-6C6490048A62}" srcOrd="4" destOrd="0" presId="urn:microsoft.com/office/officeart/2005/8/layout/vList2"/>
    <dgm:cxn modelId="{031A798B-A718-42B0-9FAE-7B86170F5B55}" type="presParOf" srcId="{6F67640E-DC3E-4EC4-A7F2-B0D497F4A346}" destId="{C4CFF0F5-E038-4481-8A3D-78845030501F}" srcOrd="5" destOrd="0" presId="urn:microsoft.com/office/officeart/2005/8/layout/vList2"/>
    <dgm:cxn modelId="{B1BB7A7F-D962-4897-92B8-74B6D65393A2}" type="presParOf" srcId="{6F67640E-DC3E-4EC4-A7F2-B0D497F4A346}" destId="{600D9D40-1950-4A8E-AF5A-74B231D027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0461C9-0B5E-465A-905A-E19947B2411C}" type="doc">
      <dgm:prSet loTypeId="urn:microsoft.com/office/officeart/2005/8/layout/radial6" loCatId="cycle" qsTypeId="urn:microsoft.com/office/officeart/2005/8/quickstyle/simple4" qsCatId="simple" csTypeId="urn:microsoft.com/office/officeart/2005/8/colors/colorful1#9" csCatId="colorful" phldr="1"/>
      <dgm:spPr/>
      <dgm:t>
        <a:bodyPr/>
        <a:lstStyle/>
        <a:p>
          <a:endParaRPr lang="en-GB"/>
        </a:p>
      </dgm:t>
    </dgm:pt>
    <dgm:pt modelId="{7C59B3EB-879F-466C-9EF6-1EE49FAC29A0}">
      <dgm:prSet phldrT="[Text]" custT="1"/>
      <dgm:spPr/>
      <dgm:t>
        <a:bodyPr/>
        <a:lstStyle/>
        <a:p>
          <a:r>
            <a:rPr lang="en-GB" sz="1200" dirty="0" smtClean="0">
              <a:latin typeface="Cabin" pitchFamily="34" charset="0"/>
            </a:rPr>
            <a:t>Market intelligence</a:t>
          </a:r>
          <a:endParaRPr lang="en-GB" sz="1200" dirty="0">
            <a:latin typeface="Cabin" pitchFamily="34" charset="0"/>
          </a:endParaRPr>
        </a:p>
      </dgm:t>
    </dgm:pt>
    <dgm:pt modelId="{8369C59D-FCE6-47E8-8F98-E25F3A0F41F5}" type="parTrans" cxnId="{03BBB519-C0E7-4C05-8018-8F6E583FF396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54B6A2C9-DDB4-42F8-9C88-2198861B2E52}" type="sibTrans" cxnId="{03BBB519-C0E7-4C05-8018-8F6E583FF396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BC7E950E-12DA-4B6F-B8FF-EB544A8EFA9A}">
      <dgm:prSet phldrT="[Text]" custT="1"/>
      <dgm:spPr/>
      <dgm:t>
        <a:bodyPr/>
        <a:lstStyle/>
        <a:p>
          <a:r>
            <a:rPr lang="en-GB" sz="1200" dirty="0" smtClean="0">
              <a:latin typeface="Cabin" pitchFamily="34" charset="0"/>
            </a:rPr>
            <a:t>Community Shares Handbook</a:t>
          </a:r>
        </a:p>
      </dgm:t>
    </dgm:pt>
    <dgm:pt modelId="{4039B84E-CD7A-4BDD-B802-A4DDC4C46BA4}" type="parTrans" cxnId="{04BED7F5-757F-4926-95D5-E65ADFAA3A8D}">
      <dgm:prSet/>
      <dgm:spPr/>
      <dgm:t>
        <a:bodyPr/>
        <a:lstStyle/>
        <a:p>
          <a:endParaRPr lang="en-GB"/>
        </a:p>
      </dgm:t>
    </dgm:pt>
    <dgm:pt modelId="{A23DB5CF-7DF5-4F3F-97C4-9C75786DD7FA}" type="sibTrans" cxnId="{04BED7F5-757F-4926-95D5-E65ADFAA3A8D}">
      <dgm:prSet/>
      <dgm:spPr/>
      <dgm:t>
        <a:bodyPr/>
        <a:lstStyle/>
        <a:p>
          <a:endParaRPr lang="en-GB"/>
        </a:p>
      </dgm:t>
    </dgm:pt>
    <dgm:pt modelId="{C0F64DA9-37D0-40A6-B29B-8EDDB20ED2C4}">
      <dgm:prSet phldrT="[Text]" custT="1"/>
      <dgm:spPr/>
      <dgm:t>
        <a:bodyPr/>
        <a:lstStyle/>
        <a:p>
          <a:r>
            <a:rPr lang="en-GB" sz="1200" dirty="0" smtClean="0">
              <a:latin typeface="Cabin" pitchFamily="34" charset="0"/>
            </a:rPr>
            <a:t>Practitioner training and accreditation</a:t>
          </a:r>
          <a:endParaRPr lang="en-GB" sz="1200" dirty="0">
            <a:latin typeface="Cabin" pitchFamily="34" charset="0"/>
          </a:endParaRPr>
        </a:p>
      </dgm:t>
    </dgm:pt>
    <dgm:pt modelId="{410C594F-2BE2-44F0-A0F5-5B068E916892}" type="parTrans" cxnId="{8D60C7C4-0FFB-4507-B48A-579EF22CD511}">
      <dgm:prSet/>
      <dgm:spPr/>
      <dgm:t>
        <a:bodyPr/>
        <a:lstStyle/>
        <a:p>
          <a:endParaRPr lang="en-GB"/>
        </a:p>
      </dgm:t>
    </dgm:pt>
    <dgm:pt modelId="{4EBB7743-C502-49C4-8AC3-3D456F5EEACC}" type="sibTrans" cxnId="{8D60C7C4-0FFB-4507-B48A-579EF22CD511}">
      <dgm:prSet/>
      <dgm:spPr/>
      <dgm:t>
        <a:bodyPr/>
        <a:lstStyle/>
        <a:p>
          <a:endParaRPr lang="en-GB"/>
        </a:p>
      </dgm:t>
    </dgm:pt>
    <dgm:pt modelId="{85405B95-3C4E-4025-9C23-E58B1441947E}">
      <dgm:prSet phldrT="[Text]" custT="1"/>
      <dgm:spPr/>
      <dgm:t>
        <a:bodyPr/>
        <a:lstStyle/>
        <a:p>
          <a:r>
            <a:rPr lang="en-GB" sz="1200" dirty="0" smtClean="0">
              <a:latin typeface="Cabin" pitchFamily="34" charset="0"/>
            </a:rPr>
            <a:t>Advice and Support</a:t>
          </a:r>
          <a:endParaRPr lang="en-GB" sz="1200" dirty="0">
            <a:latin typeface="Cabin" pitchFamily="34" charset="0"/>
          </a:endParaRPr>
        </a:p>
      </dgm:t>
    </dgm:pt>
    <dgm:pt modelId="{855F9EEB-45B9-44B4-BE94-24A50A18B80B}" type="parTrans" cxnId="{90A95F27-11EE-4251-9082-77A55FC52FA2}">
      <dgm:prSet/>
      <dgm:spPr/>
      <dgm:t>
        <a:bodyPr/>
        <a:lstStyle/>
        <a:p>
          <a:endParaRPr lang="en-GB"/>
        </a:p>
      </dgm:t>
    </dgm:pt>
    <dgm:pt modelId="{D905D415-40F2-41B2-9606-B05BFDB376DC}" type="sibTrans" cxnId="{90A95F27-11EE-4251-9082-77A55FC52FA2}">
      <dgm:prSet/>
      <dgm:spPr/>
      <dgm:t>
        <a:bodyPr/>
        <a:lstStyle/>
        <a:p>
          <a:endParaRPr lang="en-GB"/>
        </a:p>
      </dgm:t>
    </dgm:pt>
    <dgm:pt modelId="{BE23ECA4-F7E0-4968-AB53-59BB35F5792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200" dirty="0" smtClean="0">
              <a:latin typeface="Cabin" pitchFamily="34" charset="0"/>
            </a:rPr>
            <a:t>CSU compliance mark / Microgenius</a:t>
          </a:r>
          <a:endParaRPr lang="en-GB" sz="1200" dirty="0">
            <a:latin typeface="Cabin" pitchFamily="34" charset="0"/>
          </a:endParaRPr>
        </a:p>
      </dgm:t>
    </dgm:pt>
    <dgm:pt modelId="{531B7190-8A91-4B5E-B763-438D919B75C1}" type="parTrans" cxnId="{2834FBDA-97F5-4EA4-AC77-B646C6451885}">
      <dgm:prSet/>
      <dgm:spPr/>
      <dgm:t>
        <a:bodyPr/>
        <a:lstStyle/>
        <a:p>
          <a:endParaRPr lang="en-GB"/>
        </a:p>
      </dgm:t>
    </dgm:pt>
    <dgm:pt modelId="{B94E6B17-DAFD-459D-AA86-5344C2440F01}" type="sibTrans" cxnId="{2834FBDA-97F5-4EA4-AC77-B646C6451885}">
      <dgm:prSet/>
      <dgm:spPr/>
      <dgm:t>
        <a:bodyPr/>
        <a:lstStyle/>
        <a:p>
          <a:endParaRPr lang="en-GB"/>
        </a:p>
      </dgm:t>
    </dgm:pt>
    <dgm:pt modelId="{3B982443-F2C1-4FD7-9597-BAA9D8A215BF}">
      <dgm:prSet phldrT="[Text]" custT="1"/>
      <dgm:spPr/>
      <dgm:t>
        <a:bodyPr/>
        <a:lstStyle/>
        <a:p>
          <a:r>
            <a:rPr lang="en-GB" sz="1400" dirty="0" smtClean="0">
              <a:latin typeface="Cabin" pitchFamily="34" charset="0"/>
            </a:rPr>
            <a:t>Best practice share offers</a:t>
          </a:r>
          <a:endParaRPr lang="en-GB" sz="1400" dirty="0">
            <a:latin typeface="Cabin" pitchFamily="34" charset="0"/>
          </a:endParaRPr>
        </a:p>
      </dgm:t>
    </dgm:pt>
    <dgm:pt modelId="{C0B760DE-533A-4A04-B93F-741ABD355201}" type="parTrans" cxnId="{13E312E9-2A8C-4411-BF8F-2D8263B5E0B3}">
      <dgm:prSet/>
      <dgm:spPr/>
      <dgm:t>
        <a:bodyPr/>
        <a:lstStyle/>
        <a:p>
          <a:endParaRPr lang="en-GB"/>
        </a:p>
      </dgm:t>
    </dgm:pt>
    <dgm:pt modelId="{6C1120BB-D1BF-4C2F-94D6-46FA4D59583C}" type="sibTrans" cxnId="{13E312E9-2A8C-4411-BF8F-2D8263B5E0B3}">
      <dgm:prSet/>
      <dgm:spPr/>
      <dgm:t>
        <a:bodyPr/>
        <a:lstStyle/>
        <a:p>
          <a:endParaRPr lang="en-GB"/>
        </a:p>
      </dgm:t>
    </dgm:pt>
    <dgm:pt modelId="{31EDCC9A-A670-454B-9D0F-21AB4238353A}" type="pres">
      <dgm:prSet presAssocID="{0E0461C9-0B5E-465A-905A-E19947B241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A26E60-9393-4C37-A3F5-D1E9A751968D}" type="pres">
      <dgm:prSet presAssocID="{3B982443-F2C1-4FD7-9597-BAA9D8A215BF}" presName="centerShape" presStyleLbl="node0" presStyleIdx="0" presStyleCnt="1"/>
      <dgm:spPr/>
      <dgm:t>
        <a:bodyPr/>
        <a:lstStyle/>
        <a:p>
          <a:endParaRPr lang="en-GB"/>
        </a:p>
      </dgm:t>
    </dgm:pt>
    <dgm:pt modelId="{0DBAECB1-28F4-42F3-83EE-05A6CA31EE87}" type="pres">
      <dgm:prSet presAssocID="{7C59B3EB-879F-466C-9EF6-1EE49FAC29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669FFE-C836-4777-BFB9-C8D6EDA84F3D}" type="pres">
      <dgm:prSet presAssocID="{7C59B3EB-879F-466C-9EF6-1EE49FAC29A0}" presName="dummy" presStyleCnt="0"/>
      <dgm:spPr/>
    </dgm:pt>
    <dgm:pt modelId="{46AF7835-D070-4430-A306-596E37A47919}" type="pres">
      <dgm:prSet presAssocID="{54B6A2C9-DDB4-42F8-9C88-2198861B2E52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7A98D3E-5077-4E2C-9C3C-0642A09514EA}" type="pres">
      <dgm:prSet presAssocID="{BC7E950E-12DA-4B6F-B8FF-EB544A8EFA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E144C-27E6-431B-9154-F81FD9FAC3B8}" type="pres">
      <dgm:prSet presAssocID="{BC7E950E-12DA-4B6F-B8FF-EB544A8EFA9A}" presName="dummy" presStyleCnt="0"/>
      <dgm:spPr/>
    </dgm:pt>
    <dgm:pt modelId="{81DF1ABB-D5AF-42D0-89A9-824194071008}" type="pres">
      <dgm:prSet presAssocID="{A23DB5CF-7DF5-4F3F-97C4-9C75786DD7FA}" presName="sibTrans" presStyleLbl="sibTrans2D1" presStyleIdx="1" presStyleCnt="5"/>
      <dgm:spPr/>
      <dgm:t>
        <a:bodyPr/>
        <a:lstStyle/>
        <a:p>
          <a:endParaRPr lang="en-GB"/>
        </a:p>
      </dgm:t>
    </dgm:pt>
    <dgm:pt modelId="{E1764058-9C06-45FA-9A3D-A758653B6E45}" type="pres">
      <dgm:prSet presAssocID="{C0F64DA9-37D0-40A6-B29B-8EDDB20ED2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7FE246-516D-47BE-8531-9F943D457591}" type="pres">
      <dgm:prSet presAssocID="{C0F64DA9-37D0-40A6-B29B-8EDDB20ED2C4}" presName="dummy" presStyleCnt="0"/>
      <dgm:spPr/>
    </dgm:pt>
    <dgm:pt modelId="{7F1C50D0-C03E-44CB-8C41-3067C690AB52}" type="pres">
      <dgm:prSet presAssocID="{4EBB7743-C502-49C4-8AC3-3D456F5EEACC}" presName="sibTrans" presStyleLbl="sibTrans2D1" presStyleIdx="2" presStyleCnt="5"/>
      <dgm:spPr/>
      <dgm:t>
        <a:bodyPr/>
        <a:lstStyle/>
        <a:p>
          <a:endParaRPr lang="en-GB"/>
        </a:p>
      </dgm:t>
    </dgm:pt>
    <dgm:pt modelId="{FA0AF103-4E37-4CF1-A8D5-1B3C60D488A7}" type="pres">
      <dgm:prSet presAssocID="{85405B95-3C4E-4025-9C23-E58B144194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A16EA3-1C58-4E6A-905E-BA8B75D556D9}" type="pres">
      <dgm:prSet presAssocID="{85405B95-3C4E-4025-9C23-E58B1441947E}" presName="dummy" presStyleCnt="0"/>
      <dgm:spPr/>
    </dgm:pt>
    <dgm:pt modelId="{C0D8B650-F60F-47DF-894C-6FB1922ED147}" type="pres">
      <dgm:prSet presAssocID="{D905D415-40F2-41B2-9606-B05BFDB376DC}" presName="sibTrans" presStyleLbl="sibTrans2D1" presStyleIdx="3" presStyleCnt="5"/>
      <dgm:spPr/>
      <dgm:t>
        <a:bodyPr/>
        <a:lstStyle/>
        <a:p>
          <a:endParaRPr lang="en-GB"/>
        </a:p>
      </dgm:t>
    </dgm:pt>
    <dgm:pt modelId="{DAE8A30A-E0F0-402C-AB85-F4BAD0B6619A}" type="pres">
      <dgm:prSet presAssocID="{BE23ECA4-F7E0-4968-AB53-59BB35F579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942A9E-4A5A-4014-BDC5-49B8B65635BA}" type="pres">
      <dgm:prSet presAssocID="{BE23ECA4-F7E0-4968-AB53-59BB35F5792A}" presName="dummy" presStyleCnt="0"/>
      <dgm:spPr/>
    </dgm:pt>
    <dgm:pt modelId="{46AEEC25-7311-42A1-BCF1-AB58F8F043EA}" type="pres">
      <dgm:prSet presAssocID="{B94E6B17-DAFD-459D-AA86-5344C2440F01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8D60C7C4-0FFB-4507-B48A-579EF22CD511}" srcId="{3B982443-F2C1-4FD7-9597-BAA9D8A215BF}" destId="{C0F64DA9-37D0-40A6-B29B-8EDDB20ED2C4}" srcOrd="2" destOrd="0" parTransId="{410C594F-2BE2-44F0-A0F5-5B068E916892}" sibTransId="{4EBB7743-C502-49C4-8AC3-3D456F5EEACC}"/>
    <dgm:cxn modelId="{03BBB519-C0E7-4C05-8018-8F6E583FF396}" srcId="{3B982443-F2C1-4FD7-9597-BAA9D8A215BF}" destId="{7C59B3EB-879F-466C-9EF6-1EE49FAC29A0}" srcOrd="0" destOrd="0" parTransId="{8369C59D-FCE6-47E8-8F98-E25F3A0F41F5}" sibTransId="{54B6A2C9-DDB4-42F8-9C88-2198861B2E52}"/>
    <dgm:cxn modelId="{33FB04E9-8992-4191-B270-E0DD9406EFD6}" type="presOf" srcId="{D905D415-40F2-41B2-9606-B05BFDB376DC}" destId="{C0D8B650-F60F-47DF-894C-6FB1922ED147}" srcOrd="0" destOrd="0" presId="urn:microsoft.com/office/officeart/2005/8/layout/radial6"/>
    <dgm:cxn modelId="{13E312E9-2A8C-4411-BF8F-2D8263B5E0B3}" srcId="{0E0461C9-0B5E-465A-905A-E19947B2411C}" destId="{3B982443-F2C1-4FD7-9597-BAA9D8A215BF}" srcOrd="0" destOrd="0" parTransId="{C0B760DE-533A-4A04-B93F-741ABD355201}" sibTransId="{6C1120BB-D1BF-4C2F-94D6-46FA4D59583C}"/>
    <dgm:cxn modelId="{062B91D9-16F1-4993-99DA-254297A42055}" type="presOf" srcId="{C0F64DA9-37D0-40A6-B29B-8EDDB20ED2C4}" destId="{E1764058-9C06-45FA-9A3D-A758653B6E45}" srcOrd="0" destOrd="0" presId="urn:microsoft.com/office/officeart/2005/8/layout/radial6"/>
    <dgm:cxn modelId="{1B11BF72-6580-4CA7-A500-EBE94AE77BD8}" type="presOf" srcId="{A23DB5CF-7DF5-4F3F-97C4-9C75786DD7FA}" destId="{81DF1ABB-D5AF-42D0-89A9-824194071008}" srcOrd="0" destOrd="0" presId="urn:microsoft.com/office/officeart/2005/8/layout/radial6"/>
    <dgm:cxn modelId="{1C3C0181-2BF4-49AB-8BBD-611FFDD3F3A2}" type="presOf" srcId="{0E0461C9-0B5E-465A-905A-E19947B2411C}" destId="{31EDCC9A-A670-454B-9D0F-21AB4238353A}" srcOrd="0" destOrd="0" presId="urn:microsoft.com/office/officeart/2005/8/layout/radial6"/>
    <dgm:cxn modelId="{59BBF757-E26A-48B1-ADD3-6B9387D32A0D}" type="presOf" srcId="{BE23ECA4-F7E0-4968-AB53-59BB35F5792A}" destId="{DAE8A30A-E0F0-402C-AB85-F4BAD0B6619A}" srcOrd="0" destOrd="0" presId="urn:microsoft.com/office/officeart/2005/8/layout/radial6"/>
    <dgm:cxn modelId="{523CFF52-738A-44EF-BB07-DDC7F7F13F27}" type="presOf" srcId="{54B6A2C9-DDB4-42F8-9C88-2198861B2E52}" destId="{46AF7835-D070-4430-A306-596E37A47919}" srcOrd="0" destOrd="0" presId="urn:microsoft.com/office/officeart/2005/8/layout/radial6"/>
    <dgm:cxn modelId="{90A95F27-11EE-4251-9082-77A55FC52FA2}" srcId="{3B982443-F2C1-4FD7-9597-BAA9D8A215BF}" destId="{85405B95-3C4E-4025-9C23-E58B1441947E}" srcOrd="3" destOrd="0" parTransId="{855F9EEB-45B9-44B4-BE94-24A50A18B80B}" sibTransId="{D905D415-40F2-41B2-9606-B05BFDB376DC}"/>
    <dgm:cxn modelId="{71425E1F-4476-4440-9509-28830304E4B8}" type="presOf" srcId="{85405B95-3C4E-4025-9C23-E58B1441947E}" destId="{FA0AF103-4E37-4CF1-A8D5-1B3C60D488A7}" srcOrd="0" destOrd="0" presId="urn:microsoft.com/office/officeart/2005/8/layout/radial6"/>
    <dgm:cxn modelId="{197EF3FB-2105-4B1A-8C30-12B0E84D849C}" type="presOf" srcId="{BC7E950E-12DA-4B6F-B8FF-EB544A8EFA9A}" destId="{87A98D3E-5077-4E2C-9C3C-0642A09514EA}" srcOrd="0" destOrd="0" presId="urn:microsoft.com/office/officeart/2005/8/layout/radial6"/>
    <dgm:cxn modelId="{6708CE9B-6905-4C06-9C95-E3477E0FDB81}" type="presOf" srcId="{7C59B3EB-879F-466C-9EF6-1EE49FAC29A0}" destId="{0DBAECB1-28F4-42F3-83EE-05A6CA31EE87}" srcOrd="0" destOrd="0" presId="urn:microsoft.com/office/officeart/2005/8/layout/radial6"/>
    <dgm:cxn modelId="{0B355A53-C28A-412D-83E5-8FAF1597B10A}" type="presOf" srcId="{4EBB7743-C502-49C4-8AC3-3D456F5EEACC}" destId="{7F1C50D0-C03E-44CB-8C41-3067C690AB52}" srcOrd="0" destOrd="0" presId="urn:microsoft.com/office/officeart/2005/8/layout/radial6"/>
    <dgm:cxn modelId="{04BED7F5-757F-4926-95D5-E65ADFAA3A8D}" srcId="{3B982443-F2C1-4FD7-9597-BAA9D8A215BF}" destId="{BC7E950E-12DA-4B6F-B8FF-EB544A8EFA9A}" srcOrd="1" destOrd="0" parTransId="{4039B84E-CD7A-4BDD-B802-A4DDC4C46BA4}" sibTransId="{A23DB5CF-7DF5-4F3F-97C4-9C75786DD7FA}"/>
    <dgm:cxn modelId="{A3453FC1-0788-479C-8097-D1CF1D806F8B}" type="presOf" srcId="{B94E6B17-DAFD-459D-AA86-5344C2440F01}" destId="{46AEEC25-7311-42A1-BCF1-AB58F8F043EA}" srcOrd="0" destOrd="0" presId="urn:microsoft.com/office/officeart/2005/8/layout/radial6"/>
    <dgm:cxn modelId="{2834FBDA-97F5-4EA4-AC77-B646C6451885}" srcId="{3B982443-F2C1-4FD7-9597-BAA9D8A215BF}" destId="{BE23ECA4-F7E0-4968-AB53-59BB35F5792A}" srcOrd="4" destOrd="0" parTransId="{531B7190-8A91-4B5E-B763-438D919B75C1}" sibTransId="{B94E6B17-DAFD-459D-AA86-5344C2440F01}"/>
    <dgm:cxn modelId="{C9D38905-C820-451F-A25A-C0420F44B2EB}" type="presOf" srcId="{3B982443-F2C1-4FD7-9597-BAA9D8A215BF}" destId="{1BA26E60-9393-4C37-A3F5-D1E9A751968D}" srcOrd="0" destOrd="0" presId="urn:microsoft.com/office/officeart/2005/8/layout/radial6"/>
    <dgm:cxn modelId="{2E260FA2-7485-455B-80AA-4C9D39683579}" type="presParOf" srcId="{31EDCC9A-A670-454B-9D0F-21AB4238353A}" destId="{1BA26E60-9393-4C37-A3F5-D1E9A751968D}" srcOrd="0" destOrd="0" presId="urn:microsoft.com/office/officeart/2005/8/layout/radial6"/>
    <dgm:cxn modelId="{889D8B1A-E7A8-482B-A077-C3BEC0035918}" type="presParOf" srcId="{31EDCC9A-A670-454B-9D0F-21AB4238353A}" destId="{0DBAECB1-28F4-42F3-83EE-05A6CA31EE87}" srcOrd="1" destOrd="0" presId="urn:microsoft.com/office/officeart/2005/8/layout/radial6"/>
    <dgm:cxn modelId="{80141C8F-8A2A-4D68-84BE-AB5F860ED20D}" type="presParOf" srcId="{31EDCC9A-A670-454B-9D0F-21AB4238353A}" destId="{DD669FFE-C836-4777-BFB9-C8D6EDA84F3D}" srcOrd="2" destOrd="0" presId="urn:microsoft.com/office/officeart/2005/8/layout/radial6"/>
    <dgm:cxn modelId="{7BC59F4A-EACC-45D5-B003-920EE5EC00EC}" type="presParOf" srcId="{31EDCC9A-A670-454B-9D0F-21AB4238353A}" destId="{46AF7835-D070-4430-A306-596E37A47919}" srcOrd="3" destOrd="0" presId="urn:microsoft.com/office/officeart/2005/8/layout/radial6"/>
    <dgm:cxn modelId="{2EAAF506-0B35-4752-8187-346594A96501}" type="presParOf" srcId="{31EDCC9A-A670-454B-9D0F-21AB4238353A}" destId="{87A98D3E-5077-4E2C-9C3C-0642A09514EA}" srcOrd="4" destOrd="0" presId="urn:microsoft.com/office/officeart/2005/8/layout/radial6"/>
    <dgm:cxn modelId="{92B9B331-0420-4337-A29D-3BBA31E7B5B2}" type="presParOf" srcId="{31EDCC9A-A670-454B-9D0F-21AB4238353A}" destId="{93DE144C-27E6-431B-9154-F81FD9FAC3B8}" srcOrd="5" destOrd="0" presId="urn:microsoft.com/office/officeart/2005/8/layout/radial6"/>
    <dgm:cxn modelId="{9C267465-62E1-4F4D-87A8-6D60C9D1B29C}" type="presParOf" srcId="{31EDCC9A-A670-454B-9D0F-21AB4238353A}" destId="{81DF1ABB-D5AF-42D0-89A9-824194071008}" srcOrd="6" destOrd="0" presId="urn:microsoft.com/office/officeart/2005/8/layout/radial6"/>
    <dgm:cxn modelId="{ABB91612-2B72-400D-A5E9-E84C8FA1F64F}" type="presParOf" srcId="{31EDCC9A-A670-454B-9D0F-21AB4238353A}" destId="{E1764058-9C06-45FA-9A3D-A758653B6E45}" srcOrd="7" destOrd="0" presId="urn:microsoft.com/office/officeart/2005/8/layout/radial6"/>
    <dgm:cxn modelId="{B3EBD148-5D4C-467B-99B0-97C2D1A9BC6C}" type="presParOf" srcId="{31EDCC9A-A670-454B-9D0F-21AB4238353A}" destId="{0B7FE246-516D-47BE-8531-9F943D457591}" srcOrd="8" destOrd="0" presId="urn:microsoft.com/office/officeart/2005/8/layout/radial6"/>
    <dgm:cxn modelId="{1F28D382-2617-44E1-A0F1-FCD98F92F8C3}" type="presParOf" srcId="{31EDCC9A-A670-454B-9D0F-21AB4238353A}" destId="{7F1C50D0-C03E-44CB-8C41-3067C690AB52}" srcOrd="9" destOrd="0" presId="urn:microsoft.com/office/officeart/2005/8/layout/radial6"/>
    <dgm:cxn modelId="{EAA652B3-FA67-4628-B710-14679133BB5D}" type="presParOf" srcId="{31EDCC9A-A670-454B-9D0F-21AB4238353A}" destId="{FA0AF103-4E37-4CF1-A8D5-1B3C60D488A7}" srcOrd="10" destOrd="0" presId="urn:microsoft.com/office/officeart/2005/8/layout/radial6"/>
    <dgm:cxn modelId="{94EBDE98-4EC4-40E4-946B-F15194D9114E}" type="presParOf" srcId="{31EDCC9A-A670-454B-9D0F-21AB4238353A}" destId="{0CA16EA3-1C58-4E6A-905E-BA8B75D556D9}" srcOrd="11" destOrd="0" presId="urn:microsoft.com/office/officeart/2005/8/layout/radial6"/>
    <dgm:cxn modelId="{910932DF-6784-458D-A4D7-BCC773D5DF2F}" type="presParOf" srcId="{31EDCC9A-A670-454B-9D0F-21AB4238353A}" destId="{C0D8B650-F60F-47DF-894C-6FB1922ED147}" srcOrd="12" destOrd="0" presId="urn:microsoft.com/office/officeart/2005/8/layout/radial6"/>
    <dgm:cxn modelId="{B70FC290-6C16-451D-A2AA-8E20A062954D}" type="presParOf" srcId="{31EDCC9A-A670-454B-9D0F-21AB4238353A}" destId="{DAE8A30A-E0F0-402C-AB85-F4BAD0B6619A}" srcOrd="13" destOrd="0" presId="urn:microsoft.com/office/officeart/2005/8/layout/radial6"/>
    <dgm:cxn modelId="{F03E2D2F-7571-495B-BDC9-F7BBC1ADDC95}" type="presParOf" srcId="{31EDCC9A-A670-454B-9D0F-21AB4238353A}" destId="{EC942A9E-4A5A-4014-BDC5-49B8B65635BA}" srcOrd="14" destOrd="0" presId="urn:microsoft.com/office/officeart/2005/8/layout/radial6"/>
    <dgm:cxn modelId="{FC4A533E-131D-4E74-A73B-D73E07FABE61}" type="presParOf" srcId="{31EDCC9A-A670-454B-9D0F-21AB4238353A}" destId="{46AEEC25-7311-42A1-BCF1-AB58F8F043E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706F4E-71C6-4D25-868F-563DC5C4AB08}" type="doc">
      <dgm:prSet loTypeId="urn:microsoft.com/office/officeart/2005/8/layout/process2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GB"/>
        </a:p>
      </dgm:t>
    </dgm:pt>
    <dgm:pt modelId="{B75C88B2-8E6E-487B-A507-38B0E90BBB6D}">
      <dgm:prSet/>
      <dgm:spPr/>
      <dgm:t>
        <a:bodyPr/>
        <a:lstStyle/>
        <a:p>
          <a:pPr rtl="0"/>
          <a:r>
            <a:rPr lang="en-GB" dirty="0" smtClean="0">
              <a:latin typeface="Cabin" pitchFamily="34" charset="0"/>
            </a:rPr>
            <a:t>Consolidation of all advice materials to form Community Shares Handbook</a:t>
          </a:r>
          <a:endParaRPr lang="en-GB" dirty="0">
            <a:latin typeface="Cabin" pitchFamily="34" charset="0"/>
          </a:endParaRPr>
        </a:p>
      </dgm:t>
    </dgm:pt>
    <dgm:pt modelId="{04218F7C-33A0-4DF7-97F0-8C5B909A8A9B}" type="parTrans" cxnId="{7DC10FE5-9B3C-4825-BABD-A44012758965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9829831A-A8F8-45FE-9E3F-C387155CD3E2}" type="sibTrans" cxnId="{7DC10FE5-9B3C-4825-BABD-A44012758965}">
      <dgm:prSet/>
      <dgm:spPr/>
      <dgm:t>
        <a:bodyPr/>
        <a:lstStyle/>
        <a:p>
          <a:endParaRPr lang="en-GB" dirty="0">
            <a:latin typeface="Cabin" pitchFamily="34" charset="0"/>
          </a:endParaRPr>
        </a:p>
      </dgm:t>
    </dgm:pt>
    <dgm:pt modelId="{4893747F-5790-4BD9-902A-23677CE5C012}">
      <dgm:prSet/>
      <dgm:spPr/>
      <dgm:t>
        <a:bodyPr/>
        <a:lstStyle/>
        <a:p>
          <a:pPr rtl="0"/>
          <a:r>
            <a:rPr lang="en-GB" dirty="0" smtClean="0">
              <a:latin typeface="Cabin" pitchFamily="34" charset="0"/>
            </a:rPr>
            <a:t>Collaboratively developed with practitioners through an online platform</a:t>
          </a:r>
          <a:endParaRPr lang="en-GB" dirty="0">
            <a:latin typeface="Cabin" pitchFamily="34" charset="0"/>
          </a:endParaRPr>
        </a:p>
      </dgm:t>
    </dgm:pt>
    <dgm:pt modelId="{6EDE63F4-8EF7-4F88-AF2F-1CD291ABE041}" type="parTrans" cxnId="{CDA64E1B-A3FC-4F14-9FFE-FA4BB17C67A6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C2EABC99-DFF3-4437-8C95-E4C6C5C5FBF1}" type="sibTrans" cxnId="{CDA64E1B-A3FC-4F14-9FFE-FA4BB17C67A6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998B36ED-73AB-48EA-8DC9-D239A00C772B}">
      <dgm:prSet/>
      <dgm:spPr/>
      <dgm:t>
        <a:bodyPr/>
        <a:lstStyle/>
        <a:p>
          <a:pPr rtl="0"/>
          <a:r>
            <a:rPr lang="en-GB" dirty="0" smtClean="0">
              <a:latin typeface="Cabin" pitchFamily="34" charset="0"/>
            </a:rPr>
            <a:t>Regularly updated and monitored to ensure relevancy and accuracy</a:t>
          </a:r>
          <a:endParaRPr lang="en-GB" dirty="0">
            <a:latin typeface="Cabin" pitchFamily="34" charset="0"/>
          </a:endParaRPr>
        </a:p>
      </dgm:t>
    </dgm:pt>
    <dgm:pt modelId="{30877315-7BA5-4DD1-9655-6400A9CFDB20}" type="parTrans" cxnId="{FA53F0F6-CF28-4F60-BCA2-BCD67591D8EE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9D0EF847-D30C-43A4-8E06-430CF7374046}" type="sibTrans" cxnId="{FA53F0F6-CF28-4F60-BCA2-BCD67591D8EE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4342D9B5-39D7-40A5-9029-6BEF33CD0159}">
      <dgm:prSet/>
      <dgm:spPr/>
      <dgm:t>
        <a:bodyPr/>
        <a:lstStyle/>
        <a:p>
          <a:pPr rtl="0"/>
          <a:r>
            <a:rPr lang="en-GB" smtClean="0">
              <a:latin typeface="Cabin" pitchFamily="34" charset="0"/>
            </a:rPr>
            <a:t>Oversight from a technical committee of government representatives and FCA</a:t>
          </a:r>
          <a:endParaRPr lang="en-GB" dirty="0">
            <a:latin typeface="Cabin" pitchFamily="34" charset="0"/>
          </a:endParaRPr>
        </a:p>
      </dgm:t>
    </dgm:pt>
    <dgm:pt modelId="{0FC63525-9799-4A6F-A768-FE40F7C60441}" type="parTrans" cxnId="{2EF413E7-C840-4DEA-9A1D-348C1A65EF3F}">
      <dgm:prSet/>
      <dgm:spPr/>
      <dgm:t>
        <a:bodyPr/>
        <a:lstStyle/>
        <a:p>
          <a:endParaRPr lang="en-GB"/>
        </a:p>
      </dgm:t>
    </dgm:pt>
    <dgm:pt modelId="{4D0F33C6-E45A-412C-968E-6D56B3B3D550}" type="sibTrans" cxnId="{2EF413E7-C840-4DEA-9A1D-348C1A65EF3F}">
      <dgm:prSet/>
      <dgm:spPr/>
      <dgm:t>
        <a:bodyPr/>
        <a:lstStyle/>
        <a:p>
          <a:endParaRPr lang="en-GB"/>
        </a:p>
      </dgm:t>
    </dgm:pt>
    <dgm:pt modelId="{BC90FB39-573F-834D-ABD7-EAB160F87C54}" type="pres">
      <dgm:prSet presAssocID="{F1706F4E-71C6-4D25-868F-563DC5C4AB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125D2-124E-A241-BDA1-CD70781000DD}" type="pres">
      <dgm:prSet presAssocID="{B75C88B2-8E6E-487B-A507-38B0E90BBB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0E185-0732-2149-80B0-E8B9BE228B14}" type="pres">
      <dgm:prSet presAssocID="{9829831A-A8F8-45FE-9E3F-C387155CD3E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313B854-FF6F-2449-845D-C76CA72D1E6F}" type="pres">
      <dgm:prSet presAssocID="{9829831A-A8F8-45FE-9E3F-C387155CD3E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9F83B2F-23D4-4B96-A619-01DA19633071}" type="pres">
      <dgm:prSet presAssocID="{4342D9B5-39D7-40A5-9029-6BEF33CD01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C2F600-CAF1-4C74-A392-A01BE17F1240}" type="pres">
      <dgm:prSet presAssocID="{4D0F33C6-E45A-412C-968E-6D56B3B3D550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5B2362F-02A7-4732-B237-91548C16F494}" type="pres">
      <dgm:prSet presAssocID="{4D0F33C6-E45A-412C-968E-6D56B3B3D550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05FE188A-BB08-8042-802C-D0EBC45ED95B}" type="pres">
      <dgm:prSet presAssocID="{4893747F-5790-4BD9-902A-23677CE5C0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8B1BF-2569-CD42-8B99-135621ED2B26}" type="pres">
      <dgm:prSet presAssocID="{C2EABC99-DFF3-4437-8C95-E4C6C5C5FBF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0479475-26C4-E443-9980-596121F41493}" type="pres">
      <dgm:prSet presAssocID="{C2EABC99-DFF3-4437-8C95-E4C6C5C5FBF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63C8EBE-D2F7-6248-A6B1-DC1CEE755183}" type="pres">
      <dgm:prSet presAssocID="{998B36ED-73AB-48EA-8DC9-D239A00C772B}" presName="node" presStyleLbl="node1" presStyleIdx="3" presStyleCnt="4" custScaleY="100000" custLinFactNeighborY="1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AC0C9-4192-4091-9628-C4EB0D30849A}" type="presOf" srcId="{F1706F4E-71C6-4D25-868F-563DC5C4AB08}" destId="{BC90FB39-573F-834D-ABD7-EAB160F87C54}" srcOrd="0" destOrd="0" presId="urn:microsoft.com/office/officeart/2005/8/layout/process2"/>
    <dgm:cxn modelId="{D9919680-E842-4D05-9AC1-EF249A74AC6B}" type="presOf" srcId="{9829831A-A8F8-45FE-9E3F-C387155CD3E2}" destId="{C480E185-0732-2149-80B0-E8B9BE228B14}" srcOrd="0" destOrd="0" presId="urn:microsoft.com/office/officeart/2005/8/layout/process2"/>
    <dgm:cxn modelId="{56110E36-7F95-40E2-B107-645CA6CA8499}" type="presOf" srcId="{4342D9B5-39D7-40A5-9029-6BEF33CD0159}" destId="{09F83B2F-23D4-4B96-A619-01DA19633071}" srcOrd="0" destOrd="0" presId="urn:microsoft.com/office/officeart/2005/8/layout/process2"/>
    <dgm:cxn modelId="{8EB45AB1-6BB0-41BE-8967-6C1AE276F13A}" type="presOf" srcId="{C2EABC99-DFF3-4437-8C95-E4C6C5C5FBF1}" destId="{E1A8B1BF-2569-CD42-8B99-135621ED2B26}" srcOrd="0" destOrd="0" presId="urn:microsoft.com/office/officeart/2005/8/layout/process2"/>
    <dgm:cxn modelId="{CDA64E1B-A3FC-4F14-9FFE-FA4BB17C67A6}" srcId="{F1706F4E-71C6-4D25-868F-563DC5C4AB08}" destId="{4893747F-5790-4BD9-902A-23677CE5C012}" srcOrd="2" destOrd="0" parTransId="{6EDE63F4-8EF7-4F88-AF2F-1CD291ABE041}" sibTransId="{C2EABC99-DFF3-4437-8C95-E4C6C5C5FBF1}"/>
    <dgm:cxn modelId="{7DC10FE5-9B3C-4825-BABD-A44012758965}" srcId="{F1706F4E-71C6-4D25-868F-563DC5C4AB08}" destId="{B75C88B2-8E6E-487B-A507-38B0E90BBB6D}" srcOrd="0" destOrd="0" parTransId="{04218F7C-33A0-4DF7-97F0-8C5B909A8A9B}" sibTransId="{9829831A-A8F8-45FE-9E3F-C387155CD3E2}"/>
    <dgm:cxn modelId="{90EFB109-A746-44D1-B937-DF4DE0EC2CE7}" type="presOf" srcId="{9829831A-A8F8-45FE-9E3F-C387155CD3E2}" destId="{4313B854-FF6F-2449-845D-C76CA72D1E6F}" srcOrd="1" destOrd="0" presId="urn:microsoft.com/office/officeart/2005/8/layout/process2"/>
    <dgm:cxn modelId="{EB6C4B45-BDFB-4BC3-955E-59F25274124B}" type="presOf" srcId="{4D0F33C6-E45A-412C-968E-6D56B3B3D550}" destId="{33C2F600-CAF1-4C74-A392-A01BE17F1240}" srcOrd="0" destOrd="0" presId="urn:microsoft.com/office/officeart/2005/8/layout/process2"/>
    <dgm:cxn modelId="{2EF413E7-C840-4DEA-9A1D-348C1A65EF3F}" srcId="{F1706F4E-71C6-4D25-868F-563DC5C4AB08}" destId="{4342D9B5-39D7-40A5-9029-6BEF33CD0159}" srcOrd="1" destOrd="0" parTransId="{0FC63525-9799-4A6F-A768-FE40F7C60441}" sibTransId="{4D0F33C6-E45A-412C-968E-6D56B3B3D550}"/>
    <dgm:cxn modelId="{6A233CA8-7151-475C-95A9-58122B591A48}" type="presOf" srcId="{4893747F-5790-4BD9-902A-23677CE5C012}" destId="{05FE188A-BB08-8042-802C-D0EBC45ED95B}" srcOrd="0" destOrd="0" presId="urn:microsoft.com/office/officeart/2005/8/layout/process2"/>
    <dgm:cxn modelId="{4ED88104-931E-4020-AEBB-754A74442762}" type="presOf" srcId="{4D0F33C6-E45A-412C-968E-6D56B3B3D550}" destId="{A5B2362F-02A7-4732-B237-91548C16F494}" srcOrd="1" destOrd="0" presId="urn:microsoft.com/office/officeart/2005/8/layout/process2"/>
    <dgm:cxn modelId="{7D7C3D8D-94BE-4D98-92CE-2076B1A02DA7}" type="presOf" srcId="{998B36ED-73AB-48EA-8DC9-D239A00C772B}" destId="{763C8EBE-D2F7-6248-A6B1-DC1CEE755183}" srcOrd="0" destOrd="0" presId="urn:microsoft.com/office/officeart/2005/8/layout/process2"/>
    <dgm:cxn modelId="{FA53F0F6-CF28-4F60-BCA2-BCD67591D8EE}" srcId="{F1706F4E-71C6-4D25-868F-563DC5C4AB08}" destId="{998B36ED-73AB-48EA-8DC9-D239A00C772B}" srcOrd="3" destOrd="0" parTransId="{30877315-7BA5-4DD1-9655-6400A9CFDB20}" sibTransId="{9D0EF847-D30C-43A4-8E06-430CF7374046}"/>
    <dgm:cxn modelId="{FF64A3ED-BBCB-4DC7-99DA-7F92F268545F}" type="presOf" srcId="{B75C88B2-8E6E-487B-A507-38B0E90BBB6D}" destId="{1B1125D2-124E-A241-BDA1-CD70781000DD}" srcOrd="0" destOrd="0" presId="urn:microsoft.com/office/officeart/2005/8/layout/process2"/>
    <dgm:cxn modelId="{7D7FC79E-89B0-47CE-9431-068DCD099AD1}" type="presOf" srcId="{C2EABC99-DFF3-4437-8C95-E4C6C5C5FBF1}" destId="{E0479475-26C4-E443-9980-596121F41493}" srcOrd="1" destOrd="0" presId="urn:microsoft.com/office/officeart/2005/8/layout/process2"/>
    <dgm:cxn modelId="{0FCA23AA-E50E-4B04-A1AF-98932FA9F113}" type="presParOf" srcId="{BC90FB39-573F-834D-ABD7-EAB160F87C54}" destId="{1B1125D2-124E-A241-BDA1-CD70781000DD}" srcOrd="0" destOrd="0" presId="urn:microsoft.com/office/officeart/2005/8/layout/process2"/>
    <dgm:cxn modelId="{DD893577-A8AD-47EF-9C4D-36831291B567}" type="presParOf" srcId="{BC90FB39-573F-834D-ABD7-EAB160F87C54}" destId="{C480E185-0732-2149-80B0-E8B9BE228B14}" srcOrd="1" destOrd="0" presId="urn:microsoft.com/office/officeart/2005/8/layout/process2"/>
    <dgm:cxn modelId="{94AD36E7-316D-45F7-BD8A-609F3537713C}" type="presParOf" srcId="{C480E185-0732-2149-80B0-E8B9BE228B14}" destId="{4313B854-FF6F-2449-845D-C76CA72D1E6F}" srcOrd="0" destOrd="0" presId="urn:microsoft.com/office/officeart/2005/8/layout/process2"/>
    <dgm:cxn modelId="{160D5FF0-7733-42E5-AAA4-536585D29059}" type="presParOf" srcId="{BC90FB39-573F-834D-ABD7-EAB160F87C54}" destId="{09F83B2F-23D4-4B96-A619-01DA19633071}" srcOrd="2" destOrd="0" presId="urn:microsoft.com/office/officeart/2005/8/layout/process2"/>
    <dgm:cxn modelId="{DFB718D0-9D45-4D04-A3C0-F10BA8459961}" type="presParOf" srcId="{BC90FB39-573F-834D-ABD7-EAB160F87C54}" destId="{33C2F600-CAF1-4C74-A392-A01BE17F1240}" srcOrd="3" destOrd="0" presId="urn:microsoft.com/office/officeart/2005/8/layout/process2"/>
    <dgm:cxn modelId="{537D1F8B-FC37-4C1F-A63D-5F60B658EFE6}" type="presParOf" srcId="{33C2F600-CAF1-4C74-A392-A01BE17F1240}" destId="{A5B2362F-02A7-4732-B237-91548C16F494}" srcOrd="0" destOrd="0" presId="urn:microsoft.com/office/officeart/2005/8/layout/process2"/>
    <dgm:cxn modelId="{EF2C4471-CD9B-44BF-A1E0-521B24B68908}" type="presParOf" srcId="{BC90FB39-573F-834D-ABD7-EAB160F87C54}" destId="{05FE188A-BB08-8042-802C-D0EBC45ED95B}" srcOrd="4" destOrd="0" presId="urn:microsoft.com/office/officeart/2005/8/layout/process2"/>
    <dgm:cxn modelId="{D1C439F3-4A24-4051-BCD6-5216E9851FC3}" type="presParOf" srcId="{BC90FB39-573F-834D-ABD7-EAB160F87C54}" destId="{E1A8B1BF-2569-CD42-8B99-135621ED2B26}" srcOrd="5" destOrd="0" presId="urn:microsoft.com/office/officeart/2005/8/layout/process2"/>
    <dgm:cxn modelId="{52968702-0767-42C3-A532-1AACC1920DAF}" type="presParOf" srcId="{E1A8B1BF-2569-CD42-8B99-135621ED2B26}" destId="{E0479475-26C4-E443-9980-596121F41493}" srcOrd="0" destOrd="0" presId="urn:microsoft.com/office/officeart/2005/8/layout/process2"/>
    <dgm:cxn modelId="{5E60E443-3B31-44AE-8F1C-1B7EBE219380}" type="presParOf" srcId="{BC90FB39-573F-834D-ABD7-EAB160F87C54}" destId="{763C8EBE-D2F7-6248-A6B1-DC1CEE755183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B580A-2219-4D08-B2EB-F05AE2DDB8C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8163ACF-F30D-476A-9F09-9515AA6D6C9F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  <a:latin typeface="Cabin" pitchFamily="34" charset="0"/>
            </a:rPr>
            <a:t>Regularly updated directory of registrations, share offers and annual returns</a:t>
          </a:r>
          <a:endParaRPr lang="en-GB" dirty="0">
            <a:solidFill>
              <a:schemeClr val="bg1"/>
            </a:solidFill>
            <a:latin typeface="Cabin" pitchFamily="34" charset="0"/>
          </a:endParaRPr>
        </a:p>
      </dgm:t>
    </dgm:pt>
    <dgm:pt modelId="{18892970-964B-482C-A1CD-FF96D1503BB0}" type="parTrans" cxnId="{EE016F67-F9A2-4C17-BE25-AE120B426403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B02CFC75-93D2-493B-A1C1-01056B2B2D49}" type="sibTrans" cxnId="{EE016F67-F9A2-4C17-BE25-AE120B426403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95970044-771B-47F1-A661-D5A9372E8F7F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  <a:latin typeface="Cabin" pitchFamily="34" charset="0"/>
            </a:rPr>
            <a:t>Searchable and exportable data</a:t>
          </a:r>
          <a:endParaRPr lang="en-GB" dirty="0">
            <a:solidFill>
              <a:schemeClr val="bg1"/>
            </a:solidFill>
            <a:latin typeface="Cabin" pitchFamily="34" charset="0"/>
          </a:endParaRPr>
        </a:p>
      </dgm:t>
    </dgm:pt>
    <dgm:pt modelId="{34484A52-C158-4214-B2FD-FF2F801AD4FB}" type="parTrans" cxnId="{C00C6FE5-C116-4B74-9929-168BFDBF1F5D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3B6B605C-CC97-4E43-B683-739AB4EE2943}" type="sibTrans" cxnId="{C00C6FE5-C116-4B74-9929-168BFDBF1F5D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DE5F887B-092B-4743-8E83-11104F32812F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  <a:latin typeface="Cabin" pitchFamily="34" charset="0"/>
            </a:rPr>
            <a:t>Forms the basis for more in-depth research into the development of community shares market</a:t>
          </a:r>
          <a:endParaRPr lang="en-GB" dirty="0">
            <a:solidFill>
              <a:schemeClr val="bg1"/>
            </a:solidFill>
            <a:latin typeface="Cabin" pitchFamily="34" charset="0"/>
          </a:endParaRPr>
        </a:p>
      </dgm:t>
    </dgm:pt>
    <dgm:pt modelId="{D2069E69-D50B-4E40-9134-BE613F40C4E3}" type="parTrans" cxnId="{A6FDF642-BEEF-4C26-9A0F-C7513E5E3994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FFD32DE8-3EDA-4E9C-8AF4-A84A3DEB4FF3}" type="sibTrans" cxnId="{A6FDF642-BEEF-4C26-9A0F-C7513E5E3994}">
      <dgm:prSet/>
      <dgm:spPr/>
      <dgm:t>
        <a:bodyPr/>
        <a:lstStyle/>
        <a:p>
          <a:endParaRPr lang="en-GB">
            <a:latin typeface="Cabin" pitchFamily="34" charset="0"/>
          </a:endParaRPr>
        </a:p>
      </dgm:t>
    </dgm:pt>
    <dgm:pt modelId="{3C07D802-73D2-4D01-A2BC-EEBF531B9068}" type="pres">
      <dgm:prSet presAssocID="{2B5B580A-2219-4D08-B2EB-F05AE2DDB8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6BF0D9-AA56-4193-A95A-1473E0EC832D}" type="pres">
      <dgm:prSet presAssocID="{38163ACF-F30D-476A-9F09-9515AA6D6C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BD513E-9D8F-4265-9107-61E7B063C910}" type="pres">
      <dgm:prSet presAssocID="{B02CFC75-93D2-493B-A1C1-01056B2B2D49}" presName="sibTrans" presStyleCnt="0"/>
      <dgm:spPr/>
    </dgm:pt>
    <dgm:pt modelId="{70BF44C5-A344-455C-B8E9-D9CB54C19D29}" type="pres">
      <dgm:prSet presAssocID="{95970044-771B-47F1-A661-D5A9372E8F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6EE04-5D47-478E-9D1F-06B853EC261F}" type="pres">
      <dgm:prSet presAssocID="{3B6B605C-CC97-4E43-B683-739AB4EE2943}" presName="sibTrans" presStyleCnt="0"/>
      <dgm:spPr/>
    </dgm:pt>
    <dgm:pt modelId="{54DD0B22-7AC2-45B8-8E65-5FB0D286DBBC}" type="pres">
      <dgm:prSet presAssocID="{DE5F887B-092B-4743-8E83-11104F3281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97A06F-E5D5-49AD-A312-261F67B018FB}" type="presOf" srcId="{95970044-771B-47F1-A661-D5A9372E8F7F}" destId="{70BF44C5-A344-455C-B8E9-D9CB54C19D29}" srcOrd="0" destOrd="0" presId="urn:microsoft.com/office/officeart/2005/8/layout/default"/>
    <dgm:cxn modelId="{E36B29A1-CB73-4F47-809D-BECC0CDABEB1}" type="presOf" srcId="{DE5F887B-092B-4743-8E83-11104F32812F}" destId="{54DD0B22-7AC2-45B8-8E65-5FB0D286DBBC}" srcOrd="0" destOrd="0" presId="urn:microsoft.com/office/officeart/2005/8/layout/default"/>
    <dgm:cxn modelId="{EE016F67-F9A2-4C17-BE25-AE120B426403}" srcId="{2B5B580A-2219-4D08-B2EB-F05AE2DDB8CF}" destId="{38163ACF-F30D-476A-9F09-9515AA6D6C9F}" srcOrd="0" destOrd="0" parTransId="{18892970-964B-482C-A1CD-FF96D1503BB0}" sibTransId="{B02CFC75-93D2-493B-A1C1-01056B2B2D49}"/>
    <dgm:cxn modelId="{A6FDF642-BEEF-4C26-9A0F-C7513E5E3994}" srcId="{2B5B580A-2219-4D08-B2EB-F05AE2DDB8CF}" destId="{DE5F887B-092B-4743-8E83-11104F32812F}" srcOrd="2" destOrd="0" parTransId="{D2069E69-D50B-4E40-9134-BE613F40C4E3}" sibTransId="{FFD32DE8-3EDA-4E9C-8AF4-A84A3DEB4FF3}"/>
    <dgm:cxn modelId="{C00C6FE5-C116-4B74-9929-168BFDBF1F5D}" srcId="{2B5B580A-2219-4D08-B2EB-F05AE2DDB8CF}" destId="{95970044-771B-47F1-A661-D5A9372E8F7F}" srcOrd="1" destOrd="0" parTransId="{34484A52-C158-4214-B2FD-FF2F801AD4FB}" sibTransId="{3B6B605C-CC97-4E43-B683-739AB4EE2943}"/>
    <dgm:cxn modelId="{BBDB2E92-2C05-4263-BC57-23061EB6A222}" type="presOf" srcId="{38163ACF-F30D-476A-9F09-9515AA6D6C9F}" destId="{E56BF0D9-AA56-4193-A95A-1473E0EC832D}" srcOrd="0" destOrd="0" presId="urn:microsoft.com/office/officeart/2005/8/layout/default"/>
    <dgm:cxn modelId="{74E6F1D1-EDC4-47AF-9B17-D167BD5B7AEB}" type="presOf" srcId="{2B5B580A-2219-4D08-B2EB-F05AE2DDB8CF}" destId="{3C07D802-73D2-4D01-A2BC-EEBF531B9068}" srcOrd="0" destOrd="0" presId="urn:microsoft.com/office/officeart/2005/8/layout/default"/>
    <dgm:cxn modelId="{75290AF2-7C90-41C6-9035-D80AA67E45E7}" type="presParOf" srcId="{3C07D802-73D2-4D01-A2BC-EEBF531B9068}" destId="{E56BF0D9-AA56-4193-A95A-1473E0EC832D}" srcOrd="0" destOrd="0" presId="urn:microsoft.com/office/officeart/2005/8/layout/default"/>
    <dgm:cxn modelId="{517F6C3B-0434-44CB-ABD9-2C1A66B7A70A}" type="presParOf" srcId="{3C07D802-73D2-4D01-A2BC-EEBF531B9068}" destId="{CCBD513E-9D8F-4265-9107-61E7B063C910}" srcOrd="1" destOrd="0" presId="urn:microsoft.com/office/officeart/2005/8/layout/default"/>
    <dgm:cxn modelId="{F8A0096C-7486-4244-BC3E-F73A3C43774B}" type="presParOf" srcId="{3C07D802-73D2-4D01-A2BC-EEBF531B9068}" destId="{70BF44C5-A344-455C-B8E9-D9CB54C19D29}" srcOrd="2" destOrd="0" presId="urn:microsoft.com/office/officeart/2005/8/layout/default"/>
    <dgm:cxn modelId="{FF54E4A3-5567-47AA-9E4A-C5AACA009A3F}" type="presParOf" srcId="{3C07D802-73D2-4D01-A2BC-EEBF531B9068}" destId="{83B6EE04-5D47-478E-9D1F-06B853EC261F}" srcOrd="3" destOrd="0" presId="urn:microsoft.com/office/officeart/2005/8/layout/default"/>
    <dgm:cxn modelId="{E509B842-0FE3-4D4E-8A71-A701F6D24EF9}" type="presParOf" srcId="{3C07D802-73D2-4D01-A2BC-EEBF531B9068}" destId="{54DD0B22-7AC2-45B8-8E65-5FB0D286DB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8F80F-913A-409D-BB77-4D9AA8E194C9}">
      <dsp:nvSpPr>
        <dsp:cNvPr id="0" name=""/>
        <dsp:cNvSpPr/>
      </dsp:nvSpPr>
      <dsp:spPr>
        <a:xfrm>
          <a:off x="623150" y="2015"/>
          <a:ext cx="1774040" cy="17740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bin" pitchFamily="34" charset="0"/>
            </a:rPr>
            <a:t>DCLG-funded programme launched in 2012 and running to March 2015</a:t>
          </a:r>
          <a:endParaRPr lang="en-GB" sz="1400" kern="1200" dirty="0">
            <a:latin typeface="Cabin" pitchFamily="34" charset="0"/>
          </a:endParaRPr>
        </a:p>
      </dsp:txBody>
      <dsp:txXfrm>
        <a:off x="882952" y="261817"/>
        <a:ext cx="1254436" cy="1254436"/>
      </dsp:txXfrm>
    </dsp:sp>
    <dsp:sp modelId="{AA5E55FA-AB9B-4D11-89F5-668E6A2890AE}">
      <dsp:nvSpPr>
        <dsp:cNvPr id="0" name=""/>
        <dsp:cNvSpPr/>
      </dsp:nvSpPr>
      <dsp:spPr>
        <a:xfrm>
          <a:off x="995699" y="1920108"/>
          <a:ext cx="1028943" cy="102894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1132085" y="2313576"/>
        <a:ext cx="756171" cy="242007"/>
      </dsp:txXfrm>
    </dsp:sp>
    <dsp:sp modelId="{E229D4CC-6153-4872-A9AE-E101FA46A7CC}">
      <dsp:nvSpPr>
        <dsp:cNvPr id="0" name=""/>
        <dsp:cNvSpPr/>
      </dsp:nvSpPr>
      <dsp:spPr>
        <a:xfrm>
          <a:off x="623150" y="3093103"/>
          <a:ext cx="1774040" cy="17740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bin" pitchFamily="34" charset="0"/>
            </a:rPr>
            <a:t>Partnership between Co-operatives UK and Locality</a:t>
          </a:r>
        </a:p>
      </dsp:txBody>
      <dsp:txXfrm>
        <a:off x="882952" y="3352905"/>
        <a:ext cx="1254436" cy="1254436"/>
      </dsp:txXfrm>
    </dsp:sp>
    <dsp:sp modelId="{FCEA88EF-A0C5-46AF-BC34-EA74C0E25316}">
      <dsp:nvSpPr>
        <dsp:cNvPr id="0" name=""/>
        <dsp:cNvSpPr/>
      </dsp:nvSpPr>
      <dsp:spPr>
        <a:xfrm>
          <a:off x="2663297" y="2104608"/>
          <a:ext cx="564144" cy="659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2663297" y="2236597"/>
        <a:ext cx="394901" cy="395965"/>
      </dsp:txXfrm>
    </dsp:sp>
    <dsp:sp modelId="{419DBCFE-17D5-41B3-93B9-28C4AB5F1F33}">
      <dsp:nvSpPr>
        <dsp:cNvPr id="0" name=""/>
        <dsp:cNvSpPr/>
      </dsp:nvSpPr>
      <dsp:spPr>
        <a:xfrm>
          <a:off x="3461615" y="660539"/>
          <a:ext cx="3548081" cy="35480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bin" pitchFamily="34" charset="0"/>
            </a:rPr>
            <a:t>Objective to grow the market for community shares, supporting: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Cabin" pitchFamily="34" charset="0"/>
            </a:rPr>
            <a:t>Communities looking to develop share offers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Cabin" pitchFamily="34" charset="0"/>
            </a:rPr>
            <a:t>Supporters exploring the community shares market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Cabin" pitchFamily="34" charset="0"/>
            </a:rPr>
            <a:t>Intermediaries, practitioners and advisers involved in </a:t>
          </a:r>
          <a:r>
            <a:rPr lang="en-GB" sz="1400" kern="1200" dirty="0" err="1" smtClean="0">
              <a:latin typeface="Cabin" pitchFamily="34" charset="0"/>
            </a:rPr>
            <a:t>comshares</a:t>
          </a:r>
          <a:endParaRPr lang="en-GB" sz="1400" kern="1200" dirty="0" smtClean="0">
            <a:latin typeface="Cabin" pitchFamily="34" charset="0"/>
          </a:endParaRPr>
        </a:p>
      </dsp:txBody>
      <dsp:txXfrm>
        <a:off x="3981219" y="1180143"/>
        <a:ext cx="2508873" cy="25088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CEEC4-856A-48B6-967D-999898F08CEA}">
      <dsp:nvSpPr>
        <dsp:cNvPr id="0" name=""/>
        <dsp:cNvSpPr/>
      </dsp:nvSpPr>
      <dsp:spPr>
        <a:xfrm>
          <a:off x="2594" y="890930"/>
          <a:ext cx="724166" cy="72416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E57380-1320-4135-AE1E-3171306975A2}">
      <dsp:nvSpPr>
        <dsp:cNvPr id="0" name=""/>
        <dsp:cNvSpPr/>
      </dsp:nvSpPr>
      <dsp:spPr>
        <a:xfrm>
          <a:off x="75011" y="963347"/>
          <a:ext cx="579333" cy="579333"/>
        </a:xfrm>
        <a:prstGeom prst="pie">
          <a:avLst>
            <a:gd name="adj1" fmla="val 135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E21D57-9C2C-4113-8757-ACB6F7927A59}">
      <dsp:nvSpPr>
        <dsp:cNvPr id="0" name=""/>
        <dsp:cNvSpPr/>
      </dsp:nvSpPr>
      <dsp:spPr>
        <a:xfrm rot="16200000">
          <a:off x="-830197" y="2520306"/>
          <a:ext cx="2100083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latin typeface="Cabin" pitchFamily="34" charset="0"/>
            </a:rPr>
            <a:t>Capital</a:t>
          </a:r>
          <a:endParaRPr lang="en-GB" sz="3000" kern="1200" dirty="0"/>
        </a:p>
      </dsp:txBody>
      <dsp:txXfrm>
        <a:off x="-830197" y="2520306"/>
        <a:ext cx="2100083" cy="434500"/>
      </dsp:txXfrm>
    </dsp:sp>
    <dsp:sp modelId="{44EBAF2B-009A-44A3-ACA9-53A945004E73}">
      <dsp:nvSpPr>
        <dsp:cNvPr id="0" name=""/>
        <dsp:cNvSpPr/>
      </dsp:nvSpPr>
      <dsp:spPr>
        <a:xfrm>
          <a:off x="509511" y="890930"/>
          <a:ext cx="1448333" cy="289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  <a:latin typeface="Cabin" pitchFamily="34" charset="0"/>
            </a:rPr>
            <a:t>“Community shares offers can provide long-term risk capital linked to the performance of the society</a:t>
          </a:r>
          <a:r>
            <a:rPr lang="en-GB" sz="1800" kern="1200" dirty="0" smtClean="0">
              <a:latin typeface="Cabin" pitchFamily="34" charset="0"/>
            </a:rPr>
            <a:t>” </a:t>
          </a:r>
          <a:endParaRPr lang="en-GB" sz="1800" kern="1200" dirty="0">
            <a:latin typeface="Cabin" pitchFamily="34" charset="0"/>
          </a:endParaRPr>
        </a:p>
      </dsp:txBody>
      <dsp:txXfrm>
        <a:off x="509511" y="890930"/>
        <a:ext cx="1448333" cy="2896667"/>
      </dsp:txXfrm>
    </dsp:sp>
    <dsp:sp modelId="{DFB8F87C-EF68-4277-816A-854450A44CA7}">
      <dsp:nvSpPr>
        <dsp:cNvPr id="0" name=""/>
        <dsp:cNvSpPr/>
      </dsp:nvSpPr>
      <dsp:spPr>
        <a:xfrm>
          <a:off x="2181429" y="890930"/>
          <a:ext cx="724166" cy="72416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F1C409-0420-4DC3-9174-DD4A36084C4A}">
      <dsp:nvSpPr>
        <dsp:cNvPr id="0" name=""/>
        <dsp:cNvSpPr/>
      </dsp:nvSpPr>
      <dsp:spPr>
        <a:xfrm>
          <a:off x="2253846" y="963347"/>
          <a:ext cx="579333" cy="57933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63060-2868-4971-991E-6B4B57D4E579}">
      <dsp:nvSpPr>
        <dsp:cNvPr id="0" name=""/>
        <dsp:cNvSpPr/>
      </dsp:nvSpPr>
      <dsp:spPr>
        <a:xfrm rot="16200000">
          <a:off x="1348637" y="2520306"/>
          <a:ext cx="2100083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latin typeface="Cabin" pitchFamily="34" charset="0"/>
            </a:rPr>
            <a:t>Leverage</a:t>
          </a:r>
          <a:endParaRPr lang="en-GB" sz="3000" kern="1200" dirty="0">
            <a:latin typeface="Cabin" pitchFamily="34" charset="0"/>
          </a:endParaRPr>
        </a:p>
      </dsp:txBody>
      <dsp:txXfrm>
        <a:off x="1348637" y="2520306"/>
        <a:ext cx="2100083" cy="434500"/>
      </dsp:txXfrm>
    </dsp:sp>
    <dsp:sp modelId="{9D603204-C1A6-467A-819F-36F8F5BE544C}">
      <dsp:nvSpPr>
        <dsp:cNvPr id="0" name=""/>
        <dsp:cNvSpPr/>
      </dsp:nvSpPr>
      <dsp:spPr>
        <a:xfrm>
          <a:off x="2688346" y="890930"/>
          <a:ext cx="1448333" cy="289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bin" pitchFamily="34" charset="0"/>
            </a:rPr>
            <a:t>“</a:t>
          </a:r>
          <a:r>
            <a:rPr lang="en-GB" sz="1800" kern="1200" dirty="0" smtClean="0">
              <a:solidFill>
                <a:schemeClr val="bg1"/>
              </a:solidFill>
              <a:latin typeface="Cabin" pitchFamily="34" charset="0"/>
            </a:rPr>
            <a:t>Community share offers can lever further funding based on the ‘first move’ of the community”</a:t>
          </a:r>
          <a:endParaRPr lang="en-GB" sz="1800" kern="1200" dirty="0">
            <a:solidFill>
              <a:schemeClr val="bg1"/>
            </a:solidFill>
            <a:latin typeface="Cabin" pitchFamily="34" charset="0"/>
          </a:endParaRPr>
        </a:p>
      </dsp:txBody>
      <dsp:txXfrm>
        <a:off x="2688346" y="890930"/>
        <a:ext cx="1448333" cy="2896667"/>
      </dsp:txXfrm>
    </dsp:sp>
    <dsp:sp modelId="{96F521F9-C5AC-40F1-BBF9-84BF897215F0}">
      <dsp:nvSpPr>
        <dsp:cNvPr id="0" name=""/>
        <dsp:cNvSpPr/>
      </dsp:nvSpPr>
      <dsp:spPr>
        <a:xfrm>
          <a:off x="4360264" y="890930"/>
          <a:ext cx="724166" cy="72416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4CD42E-0671-4FD6-AF7D-32055F2F2612}">
      <dsp:nvSpPr>
        <dsp:cNvPr id="0" name=""/>
        <dsp:cNvSpPr/>
      </dsp:nvSpPr>
      <dsp:spPr>
        <a:xfrm>
          <a:off x="4432680" y="963347"/>
          <a:ext cx="579333" cy="579333"/>
        </a:xfrm>
        <a:prstGeom prst="pie">
          <a:avLst>
            <a:gd name="adj1" fmla="val 81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3406BF-9859-4784-9A59-F4347AACF10C}">
      <dsp:nvSpPr>
        <dsp:cNvPr id="0" name=""/>
        <dsp:cNvSpPr/>
      </dsp:nvSpPr>
      <dsp:spPr>
        <a:xfrm rot="16200000">
          <a:off x="3527472" y="2520306"/>
          <a:ext cx="2100083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smtClean="0">
              <a:latin typeface="Cabin" pitchFamily="34" charset="0"/>
            </a:rPr>
            <a:t>Governance</a:t>
          </a:r>
          <a:endParaRPr lang="en-GB" sz="3000" kern="1200" dirty="0">
            <a:latin typeface="Cabin" pitchFamily="34" charset="0"/>
          </a:endParaRPr>
        </a:p>
      </dsp:txBody>
      <dsp:txXfrm>
        <a:off x="3527472" y="2520306"/>
        <a:ext cx="2100083" cy="434500"/>
      </dsp:txXfrm>
    </dsp:sp>
    <dsp:sp modelId="{F00CF885-B33A-4254-8F4C-75A2180791AB}">
      <dsp:nvSpPr>
        <dsp:cNvPr id="0" name=""/>
        <dsp:cNvSpPr/>
      </dsp:nvSpPr>
      <dsp:spPr>
        <a:xfrm>
          <a:off x="4867180" y="890930"/>
          <a:ext cx="1448333" cy="289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  <a:latin typeface="Cabin" pitchFamily="34" charset="0"/>
            </a:rPr>
            <a:t>“Community shares can give members meaningful involvement in the running of the society”</a:t>
          </a:r>
          <a:endParaRPr lang="en-GB" sz="1800" kern="1200" dirty="0">
            <a:solidFill>
              <a:schemeClr val="bg1"/>
            </a:solidFill>
            <a:latin typeface="Cabin" pitchFamily="34" charset="0"/>
          </a:endParaRPr>
        </a:p>
      </dsp:txBody>
      <dsp:txXfrm>
        <a:off x="4867180" y="890930"/>
        <a:ext cx="1448333" cy="2896667"/>
      </dsp:txXfrm>
    </dsp:sp>
    <dsp:sp modelId="{A43646EC-8D4F-43CF-81E3-476364DDD241}">
      <dsp:nvSpPr>
        <dsp:cNvPr id="0" name=""/>
        <dsp:cNvSpPr/>
      </dsp:nvSpPr>
      <dsp:spPr>
        <a:xfrm>
          <a:off x="6539098" y="890930"/>
          <a:ext cx="724166" cy="72416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605A17-65F1-4F22-A328-EF1328FAABB7}">
      <dsp:nvSpPr>
        <dsp:cNvPr id="0" name=""/>
        <dsp:cNvSpPr/>
      </dsp:nvSpPr>
      <dsp:spPr>
        <a:xfrm>
          <a:off x="6611515" y="963347"/>
          <a:ext cx="579333" cy="5793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2B450D-CB82-452F-AA09-9B450C786814}">
      <dsp:nvSpPr>
        <dsp:cNvPr id="0" name=""/>
        <dsp:cNvSpPr/>
      </dsp:nvSpPr>
      <dsp:spPr>
        <a:xfrm rot="16200000">
          <a:off x="5706306" y="2520306"/>
          <a:ext cx="2100083" cy="43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smtClean="0">
              <a:latin typeface="Cabin" pitchFamily="34" charset="0"/>
            </a:rPr>
            <a:t>Operation</a:t>
          </a:r>
          <a:endParaRPr lang="en-GB" sz="3000" kern="1200" dirty="0">
            <a:latin typeface="Cabin" pitchFamily="34" charset="0"/>
          </a:endParaRPr>
        </a:p>
      </dsp:txBody>
      <dsp:txXfrm>
        <a:off x="5706306" y="2520306"/>
        <a:ext cx="2100083" cy="434500"/>
      </dsp:txXfrm>
    </dsp:sp>
    <dsp:sp modelId="{ACB7C81B-DFCE-464B-8552-4C08A0A64379}">
      <dsp:nvSpPr>
        <dsp:cNvPr id="0" name=""/>
        <dsp:cNvSpPr/>
      </dsp:nvSpPr>
      <dsp:spPr>
        <a:xfrm>
          <a:off x="7046015" y="890930"/>
          <a:ext cx="1448333" cy="289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  <a:latin typeface="Cabin" pitchFamily="34" charset="0"/>
            </a:rPr>
            <a:t>Community share offers can ‘bake in’ the customer base and promote member involvement in the operation of the enterprise” </a:t>
          </a:r>
          <a:endParaRPr lang="en-GB" sz="1800" kern="1200" dirty="0">
            <a:solidFill>
              <a:schemeClr val="bg1"/>
            </a:solidFill>
            <a:latin typeface="Cabin" pitchFamily="34" charset="0"/>
          </a:endParaRPr>
        </a:p>
      </dsp:txBody>
      <dsp:txXfrm>
        <a:off x="7046015" y="890930"/>
        <a:ext cx="1448333" cy="2896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B7CE0-8569-40C1-878B-EDB8C415A96B}">
      <dsp:nvSpPr>
        <dsp:cNvPr id="0" name=""/>
        <dsp:cNvSpPr/>
      </dsp:nvSpPr>
      <dsp:spPr>
        <a:xfrm>
          <a:off x="494953" y="1617"/>
          <a:ext cx="1654566" cy="9927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Nearly 500 new societies registered </a:t>
          </a:r>
          <a:endParaRPr lang="en-GB" sz="1500" kern="1200" dirty="0"/>
        </a:p>
      </dsp:txBody>
      <dsp:txXfrm>
        <a:off x="494953" y="1617"/>
        <a:ext cx="1654566" cy="992739"/>
      </dsp:txXfrm>
    </dsp:sp>
    <dsp:sp modelId="{8DD31892-882B-4138-A571-2BEE7EA255FC}">
      <dsp:nvSpPr>
        <dsp:cNvPr id="0" name=""/>
        <dsp:cNvSpPr/>
      </dsp:nvSpPr>
      <dsp:spPr>
        <a:xfrm>
          <a:off x="2285657" y="366"/>
          <a:ext cx="1654566" cy="9927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Almost 200 share offers undertaken</a:t>
          </a:r>
        </a:p>
      </dsp:txBody>
      <dsp:txXfrm>
        <a:off x="2285657" y="366"/>
        <a:ext cx="1654566" cy="992739"/>
      </dsp:txXfrm>
    </dsp:sp>
    <dsp:sp modelId="{D6B87882-BF70-40A6-B97D-4E867D77F23A}">
      <dsp:nvSpPr>
        <dsp:cNvPr id="0" name=""/>
        <dsp:cNvSpPr/>
      </dsp:nvSpPr>
      <dsp:spPr>
        <a:xfrm>
          <a:off x="494953" y="1159814"/>
          <a:ext cx="1654566" cy="9927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Est. £35m raised from over 35,000 members</a:t>
          </a:r>
        </a:p>
      </dsp:txBody>
      <dsp:txXfrm>
        <a:off x="494953" y="1159814"/>
        <a:ext cx="1654566" cy="992739"/>
      </dsp:txXfrm>
    </dsp:sp>
    <dsp:sp modelId="{50186D4C-1F1C-460F-803F-D1AFE90F0F60}">
      <dsp:nvSpPr>
        <dsp:cNvPr id="0" name=""/>
        <dsp:cNvSpPr/>
      </dsp:nvSpPr>
      <dsp:spPr>
        <a:xfrm>
          <a:off x="2286567" y="1194540"/>
          <a:ext cx="1654566" cy="992739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Average offer raised £175,000</a:t>
          </a:r>
        </a:p>
      </dsp:txBody>
      <dsp:txXfrm>
        <a:off x="2286567" y="1194540"/>
        <a:ext cx="1654566" cy="992739"/>
      </dsp:txXfrm>
    </dsp:sp>
    <dsp:sp modelId="{69CD2FB4-70C6-45D7-B97F-FBD282CF0812}">
      <dsp:nvSpPr>
        <dsp:cNvPr id="0" name=""/>
        <dsp:cNvSpPr/>
      </dsp:nvSpPr>
      <dsp:spPr>
        <a:xfrm>
          <a:off x="494953" y="2318010"/>
          <a:ext cx="1654566" cy="9927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Average membership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175 members</a:t>
          </a:r>
        </a:p>
      </dsp:txBody>
      <dsp:txXfrm>
        <a:off x="494953" y="2318010"/>
        <a:ext cx="1654566" cy="992739"/>
      </dsp:txXfrm>
    </dsp:sp>
    <dsp:sp modelId="{E953AEC8-E89F-4400-B19E-E8C4D5216825}">
      <dsp:nvSpPr>
        <dsp:cNvPr id="0" name=""/>
        <dsp:cNvSpPr/>
      </dsp:nvSpPr>
      <dsp:spPr>
        <a:xfrm>
          <a:off x="2314976" y="2318010"/>
          <a:ext cx="1654566" cy="9927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Average investment per member £750</a:t>
          </a:r>
        </a:p>
      </dsp:txBody>
      <dsp:txXfrm>
        <a:off x="2314976" y="2318010"/>
        <a:ext cx="1654566" cy="992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8EE9E-B007-4231-8DE1-B2A9831F3FB3}">
      <dsp:nvSpPr>
        <dsp:cNvPr id="0" name=""/>
        <dsp:cNvSpPr/>
      </dsp:nvSpPr>
      <dsp:spPr>
        <a:xfrm>
          <a:off x="1614" y="0"/>
          <a:ext cx="1584263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Gisha" pitchFamily="34" charset="-79"/>
              <a:cs typeface="Gisha" pitchFamily="34" charset="-79"/>
            </a:rPr>
            <a:t>Business model</a:t>
          </a:r>
          <a:endParaRPr lang="en-GB" sz="2000" kern="1200" dirty="0">
            <a:latin typeface="Gisha" pitchFamily="34" charset="-79"/>
            <a:cs typeface="Gisha" pitchFamily="34" charset="-79"/>
          </a:endParaRPr>
        </a:p>
      </dsp:txBody>
      <dsp:txXfrm>
        <a:off x="1614" y="0"/>
        <a:ext cx="1584263" cy="1382553"/>
      </dsp:txXfrm>
    </dsp:sp>
    <dsp:sp modelId="{69BAE938-01FA-4FD1-8036-1F66C102A4B9}">
      <dsp:nvSpPr>
        <dsp:cNvPr id="0" name=""/>
        <dsp:cNvSpPr/>
      </dsp:nvSpPr>
      <dsp:spPr>
        <a:xfrm>
          <a:off x="160040" y="1382947"/>
          <a:ext cx="1267411" cy="905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Viable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6558" y="1409465"/>
        <a:ext cx="1214375" cy="852352"/>
      </dsp:txXfrm>
    </dsp:sp>
    <dsp:sp modelId="{11E1D7BA-0E97-4A9C-8CAD-922D7C198877}">
      <dsp:nvSpPr>
        <dsp:cNvPr id="0" name=""/>
        <dsp:cNvSpPr/>
      </dsp:nvSpPr>
      <dsp:spPr>
        <a:xfrm>
          <a:off x="160040" y="2427625"/>
          <a:ext cx="1267411" cy="905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Profitable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6558" y="2454143"/>
        <a:ext cx="1214375" cy="852352"/>
      </dsp:txXfrm>
    </dsp:sp>
    <dsp:sp modelId="{5E2EB93C-891C-42F8-89CC-AA6DD2F78BD5}">
      <dsp:nvSpPr>
        <dsp:cNvPr id="0" name=""/>
        <dsp:cNvSpPr/>
      </dsp:nvSpPr>
      <dsp:spPr>
        <a:xfrm>
          <a:off x="160040" y="3472304"/>
          <a:ext cx="1267411" cy="905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Sustainable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6558" y="3498822"/>
        <a:ext cx="1214375" cy="852352"/>
      </dsp:txXfrm>
    </dsp:sp>
    <dsp:sp modelId="{D3290F24-528F-4F6E-9DB8-9A64238F5BA5}">
      <dsp:nvSpPr>
        <dsp:cNvPr id="0" name=""/>
        <dsp:cNvSpPr/>
      </dsp:nvSpPr>
      <dsp:spPr>
        <a:xfrm>
          <a:off x="1704698" y="0"/>
          <a:ext cx="1584263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Gisha" pitchFamily="34" charset="-79"/>
              <a:cs typeface="Gisha" pitchFamily="34" charset="-79"/>
            </a:rPr>
            <a:t>Community engagement</a:t>
          </a:r>
          <a:endParaRPr lang="en-GB" sz="2000" kern="1200" dirty="0">
            <a:latin typeface="Gisha" pitchFamily="34" charset="-79"/>
            <a:cs typeface="Gisha" pitchFamily="34" charset="-79"/>
          </a:endParaRPr>
        </a:p>
      </dsp:txBody>
      <dsp:txXfrm>
        <a:off x="1704698" y="0"/>
        <a:ext cx="1584263" cy="1382553"/>
      </dsp:txXfrm>
    </dsp:sp>
    <dsp:sp modelId="{54E0C449-6392-4D93-9500-201CD84D1310}">
      <dsp:nvSpPr>
        <dsp:cNvPr id="0" name=""/>
        <dsp:cNvSpPr/>
      </dsp:nvSpPr>
      <dsp:spPr>
        <a:xfrm>
          <a:off x="1863124" y="1382947"/>
          <a:ext cx="1267411" cy="9053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Scale and scope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89642" y="1409465"/>
        <a:ext cx="1214375" cy="852352"/>
      </dsp:txXfrm>
    </dsp:sp>
    <dsp:sp modelId="{30BAA9CF-CF29-484F-800B-954473851F3F}">
      <dsp:nvSpPr>
        <dsp:cNvPr id="0" name=""/>
        <dsp:cNvSpPr/>
      </dsp:nvSpPr>
      <dsp:spPr>
        <a:xfrm>
          <a:off x="1863124" y="2427625"/>
          <a:ext cx="1267411" cy="9053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Attracting support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89642" y="2454143"/>
        <a:ext cx="1214375" cy="852352"/>
      </dsp:txXfrm>
    </dsp:sp>
    <dsp:sp modelId="{E2DBE59D-E2B4-42B2-954A-D7441DA6124A}">
      <dsp:nvSpPr>
        <dsp:cNvPr id="0" name=""/>
        <dsp:cNvSpPr/>
      </dsp:nvSpPr>
      <dsp:spPr>
        <a:xfrm>
          <a:off x="1863124" y="3472304"/>
          <a:ext cx="1267411" cy="905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Building membership</a:t>
          </a:r>
          <a:endParaRPr lang="en-GB" sz="1600" kern="1200" dirty="0">
            <a:latin typeface="Gisha" pitchFamily="34" charset="-79"/>
            <a:cs typeface="Gisha" pitchFamily="34" charset="-79"/>
          </a:endParaRPr>
        </a:p>
      </dsp:txBody>
      <dsp:txXfrm>
        <a:off x="1889642" y="3498822"/>
        <a:ext cx="1214375" cy="852352"/>
      </dsp:txXfrm>
    </dsp:sp>
    <dsp:sp modelId="{D0485BD6-89BD-45D8-A6F4-390464D54242}">
      <dsp:nvSpPr>
        <dsp:cNvPr id="0" name=""/>
        <dsp:cNvSpPr/>
      </dsp:nvSpPr>
      <dsp:spPr>
        <a:xfrm>
          <a:off x="3407781" y="0"/>
          <a:ext cx="1584263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Gisha" pitchFamily="34" charset="-79"/>
              <a:cs typeface="Gisha" pitchFamily="34" charset="-79"/>
            </a:rPr>
            <a:t>Governance</a:t>
          </a:r>
          <a:endParaRPr lang="en-GB" sz="2000" kern="1200" dirty="0" smtClean="0">
            <a:latin typeface="Gisha" pitchFamily="34" charset="-79"/>
            <a:cs typeface="Gisha" pitchFamily="34" charset="-79"/>
          </a:endParaRPr>
        </a:p>
      </dsp:txBody>
      <dsp:txXfrm>
        <a:off x="3407781" y="0"/>
        <a:ext cx="1584263" cy="1382553"/>
      </dsp:txXfrm>
    </dsp:sp>
    <dsp:sp modelId="{9A446635-DF15-4D0D-AD28-830C3CFB7AF9}">
      <dsp:nvSpPr>
        <dsp:cNvPr id="0" name=""/>
        <dsp:cNvSpPr/>
      </dsp:nvSpPr>
      <dsp:spPr>
        <a:xfrm>
          <a:off x="3566208" y="1382947"/>
          <a:ext cx="1267411" cy="905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Legal form</a:t>
          </a:r>
        </a:p>
      </dsp:txBody>
      <dsp:txXfrm>
        <a:off x="3592726" y="1409465"/>
        <a:ext cx="1214375" cy="852352"/>
      </dsp:txXfrm>
    </dsp:sp>
    <dsp:sp modelId="{5D5E0B9A-1B94-463C-BDC5-B3AC4A03A348}">
      <dsp:nvSpPr>
        <dsp:cNvPr id="0" name=""/>
        <dsp:cNvSpPr/>
      </dsp:nvSpPr>
      <dsp:spPr>
        <a:xfrm>
          <a:off x="3566208" y="2427625"/>
          <a:ext cx="1267411" cy="905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Rules</a:t>
          </a:r>
        </a:p>
      </dsp:txBody>
      <dsp:txXfrm>
        <a:off x="3592726" y="2454143"/>
        <a:ext cx="1214375" cy="852352"/>
      </dsp:txXfrm>
    </dsp:sp>
    <dsp:sp modelId="{C08C57AD-FF38-42CC-B16A-051FCE853166}">
      <dsp:nvSpPr>
        <dsp:cNvPr id="0" name=""/>
        <dsp:cNvSpPr/>
      </dsp:nvSpPr>
      <dsp:spPr>
        <a:xfrm>
          <a:off x="3566208" y="3472304"/>
          <a:ext cx="1267411" cy="9053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Conduct</a:t>
          </a:r>
        </a:p>
      </dsp:txBody>
      <dsp:txXfrm>
        <a:off x="3592726" y="3498822"/>
        <a:ext cx="1214375" cy="852352"/>
      </dsp:txXfrm>
    </dsp:sp>
    <dsp:sp modelId="{A7A9C077-932D-4BF0-A376-2332E7F1BD37}">
      <dsp:nvSpPr>
        <dsp:cNvPr id="0" name=""/>
        <dsp:cNvSpPr/>
      </dsp:nvSpPr>
      <dsp:spPr>
        <a:xfrm>
          <a:off x="5110865" y="0"/>
          <a:ext cx="1584263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Gisha" pitchFamily="34" charset="-79"/>
              <a:cs typeface="Gisha" pitchFamily="34" charset="-79"/>
            </a:rPr>
            <a:t>Offer document</a:t>
          </a:r>
        </a:p>
      </dsp:txBody>
      <dsp:txXfrm>
        <a:off x="5110865" y="0"/>
        <a:ext cx="1584263" cy="1382553"/>
      </dsp:txXfrm>
    </dsp:sp>
    <dsp:sp modelId="{3A1F00C6-1154-42BC-9F2C-844AAF61622E}">
      <dsp:nvSpPr>
        <dsp:cNvPr id="0" name=""/>
        <dsp:cNvSpPr/>
      </dsp:nvSpPr>
      <dsp:spPr>
        <a:xfrm>
          <a:off x="5269291" y="1382947"/>
          <a:ext cx="1267411" cy="9053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Accurate</a:t>
          </a:r>
        </a:p>
      </dsp:txBody>
      <dsp:txXfrm>
        <a:off x="5295809" y="1409465"/>
        <a:ext cx="1214375" cy="852352"/>
      </dsp:txXfrm>
    </dsp:sp>
    <dsp:sp modelId="{433DB4F9-0E5D-47F8-BBA6-72D891290A3A}">
      <dsp:nvSpPr>
        <dsp:cNvPr id="0" name=""/>
        <dsp:cNvSpPr/>
      </dsp:nvSpPr>
      <dsp:spPr>
        <a:xfrm>
          <a:off x="5269291" y="2427625"/>
          <a:ext cx="1267411" cy="905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Informative</a:t>
          </a:r>
        </a:p>
      </dsp:txBody>
      <dsp:txXfrm>
        <a:off x="5295809" y="2454143"/>
        <a:ext cx="1214375" cy="852352"/>
      </dsp:txXfrm>
    </dsp:sp>
    <dsp:sp modelId="{6A4822E3-8F57-4A64-9B52-DAB2274BCECD}">
      <dsp:nvSpPr>
        <dsp:cNvPr id="0" name=""/>
        <dsp:cNvSpPr/>
      </dsp:nvSpPr>
      <dsp:spPr>
        <a:xfrm>
          <a:off x="5269291" y="3472304"/>
          <a:ext cx="1267411" cy="905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isha" pitchFamily="34" charset="-79"/>
              <a:cs typeface="Gisha" pitchFamily="34" charset="-79"/>
            </a:rPr>
            <a:t>Share offer ‘campaign’</a:t>
          </a:r>
        </a:p>
      </dsp:txBody>
      <dsp:txXfrm>
        <a:off x="5295809" y="3498822"/>
        <a:ext cx="1214375" cy="852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6E57-7A50-47C0-B1A2-D0E961C9A841}">
      <dsp:nvSpPr>
        <dsp:cNvPr id="0" name=""/>
        <dsp:cNvSpPr/>
      </dsp:nvSpPr>
      <dsp:spPr>
        <a:xfrm rot="5400000">
          <a:off x="4711357" y="-1899196"/>
          <a:ext cx="810371" cy="481556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kern="1200" dirty="0" smtClean="0">
              <a:latin typeface="Cabin" panose="020B0803050202020004" pitchFamily="34" charset="0"/>
              <a:cs typeface="Gisha" pitchFamily="34" charset="-79"/>
            </a:rPr>
            <a:t>Typical share offer for start-up or growth underpinned by investment target for a set period. Members refunded if target not achieved</a:t>
          </a:r>
          <a:endParaRPr lang="en-GB" sz="1500" b="0" kern="1200" dirty="0">
            <a:latin typeface="Cabin" panose="020B0803050202020004" pitchFamily="34" charset="0"/>
            <a:cs typeface="Gisha" pitchFamily="34" charset="-79"/>
          </a:endParaRPr>
        </a:p>
      </dsp:txBody>
      <dsp:txXfrm rot="-5400000">
        <a:off x="2708759" y="142961"/>
        <a:ext cx="4776010" cy="731253"/>
      </dsp:txXfrm>
    </dsp:sp>
    <dsp:sp modelId="{8703BC31-12B2-4B87-BA9D-9CF5144C5C32}">
      <dsp:nvSpPr>
        <dsp:cNvPr id="0" name=""/>
        <dsp:cNvSpPr/>
      </dsp:nvSpPr>
      <dsp:spPr>
        <a:xfrm>
          <a:off x="0" y="0"/>
          <a:ext cx="2708758" cy="10129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atin typeface="Cabin" panose="020B0803050202020004" pitchFamily="34" charset="0"/>
              <a:cs typeface="Gisha" pitchFamily="34" charset="-79"/>
            </a:rPr>
            <a:t>Time-bound offer</a:t>
          </a:r>
          <a:endParaRPr lang="en-GB" sz="2000" b="0" kern="1200" dirty="0">
            <a:latin typeface="Cabin" panose="020B0803050202020004" pitchFamily="34" charset="0"/>
            <a:cs typeface="Gisha" pitchFamily="34" charset="-79"/>
          </a:endParaRPr>
        </a:p>
      </dsp:txBody>
      <dsp:txXfrm>
        <a:off x="49449" y="49449"/>
        <a:ext cx="2609860" cy="914066"/>
      </dsp:txXfrm>
    </dsp:sp>
    <dsp:sp modelId="{D6EAE793-E88F-4A84-B647-2310E5697519}">
      <dsp:nvSpPr>
        <dsp:cNvPr id="0" name=""/>
        <dsp:cNvSpPr/>
      </dsp:nvSpPr>
      <dsp:spPr>
        <a:xfrm rot="5400000">
          <a:off x="4668992" y="-864424"/>
          <a:ext cx="810371" cy="481556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kern="1200" dirty="0" smtClean="0">
              <a:latin typeface="Cabin" panose="020B0803050202020004" pitchFamily="34" charset="0"/>
              <a:cs typeface="Gisha" pitchFamily="34" charset="-79"/>
            </a:rPr>
            <a:t>New societies seeking high-risk capital from committed members to get investment ready </a:t>
          </a:r>
          <a:endParaRPr lang="en-GB" sz="1500" b="0" kern="1200" dirty="0">
            <a:latin typeface="Cabin" panose="020B0803050202020004" pitchFamily="34" charset="0"/>
            <a:cs typeface="Gisha" pitchFamily="34" charset="-79"/>
          </a:endParaRPr>
        </a:p>
      </dsp:txBody>
      <dsp:txXfrm rot="-5400000">
        <a:off x="2666394" y="1177733"/>
        <a:ext cx="4776010" cy="731253"/>
      </dsp:txXfrm>
    </dsp:sp>
    <dsp:sp modelId="{BFD81BE5-582D-4D2D-94CE-C56309B8D4D2}">
      <dsp:nvSpPr>
        <dsp:cNvPr id="0" name=""/>
        <dsp:cNvSpPr/>
      </dsp:nvSpPr>
      <dsp:spPr>
        <a:xfrm>
          <a:off x="0" y="1065719"/>
          <a:ext cx="2708758" cy="10129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atin typeface="Cabin" panose="020B0803050202020004" pitchFamily="34" charset="0"/>
              <a:cs typeface="Gisha" pitchFamily="34" charset="-79"/>
            </a:rPr>
            <a:t>Pioneer Offer</a:t>
          </a:r>
          <a:endParaRPr lang="en-GB" sz="2000" b="0" kern="1200" dirty="0">
            <a:latin typeface="Cabin" panose="020B0803050202020004" pitchFamily="34" charset="0"/>
            <a:cs typeface="Gisha" pitchFamily="34" charset="-79"/>
          </a:endParaRPr>
        </a:p>
      </dsp:txBody>
      <dsp:txXfrm>
        <a:off x="49449" y="1115168"/>
        <a:ext cx="2609860" cy="914066"/>
      </dsp:txXfrm>
    </dsp:sp>
    <dsp:sp modelId="{9DC53B83-E460-4053-9F2B-F07088A283BE}">
      <dsp:nvSpPr>
        <dsp:cNvPr id="0" name=""/>
        <dsp:cNvSpPr/>
      </dsp:nvSpPr>
      <dsp:spPr>
        <a:xfrm rot="5400000">
          <a:off x="4711357" y="228029"/>
          <a:ext cx="810371" cy="481556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kern="1200" dirty="0" smtClean="0">
              <a:latin typeface="Cabin" panose="020B0803050202020004" pitchFamily="34" charset="0"/>
              <a:cs typeface="Gisha" pitchFamily="34" charset="-79"/>
            </a:rPr>
            <a:t>Targeted at established societies that have been trading for a significant period and want to encourage new and existing members to invest to support growth or extend liquidity </a:t>
          </a:r>
          <a:endParaRPr lang="en-GB" sz="1500" b="0" kern="1200" dirty="0">
            <a:latin typeface="Cabin" panose="020B0803050202020004" pitchFamily="34" charset="0"/>
            <a:cs typeface="Gisha" pitchFamily="34" charset="-79"/>
          </a:endParaRPr>
        </a:p>
      </dsp:txBody>
      <dsp:txXfrm rot="-5400000">
        <a:off x="2708759" y="2270187"/>
        <a:ext cx="4776010" cy="731253"/>
      </dsp:txXfrm>
    </dsp:sp>
    <dsp:sp modelId="{C2043831-8434-47CB-AE83-F85879F2BF3C}">
      <dsp:nvSpPr>
        <dsp:cNvPr id="0" name=""/>
        <dsp:cNvSpPr/>
      </dsp:nvSpPr>
      <dsp:spPr>
        <a:xfrm>
          <a:off x="0" y="2129332"/>
          <a:ext cx="2708758" cy="10129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atin typeface="Cabin" panose="020B0803050202020004" pitchFamily="34" charset="0"/>
              <a:cs typeface="Gisha" pitchFamily="34" charset="-79"/>
            </a:rPr>
            <a:t>Open Offer</a:t>
          </a:r>
          <a:endParaRPr lang="en-GB" sz="2000" b="0" kern="1200" dirty="0">
            <a:latin typeface="Cabin" panose="020B0803050202020004" pitchFamily="34" charset="0"/>
            <a:cs typeface="Gisha" pitchFamily="34" charset="-79"/>
          </a:endParaRPr>
        </a:p>
      </dsp:txBody>
      <dsp:txXfrm>
        <a:off x="49449" y="2178781"/>
        <a:ext cx="2609860" cy="914066"/>
      </dsp:txXfrm>
    </dsp:sp>
    <dsp:sp modelId="{123C5906-1ED4-467C-87EA-FFC25DEE8E8A}">
      <dsp:nvSpPr>
        <dsp:cNvPr id="0" name=""/>
        <dsp:cNvSpPr/>
      </dsp:nvSpPr>
      <dsp:spPr>
        <a:xfrm rot="5400000">
          <a:off x="4711357" y="1291642"/>
          <a:ext cx="810371" cy="481556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kern="1200" dirty="0" smtClean="0">
              <a:latin typeface="Cabin" panose="020B0803050202020004" pitchFamily="34" charset="0"/>
              <a:cs typeface="Gisha" pitchFamily="34" charset="-79"/>
            </a:rPr>
            <a:t>Traditional arrangement for co-operatives to offer membership at  a nominal sum to attract and retain members</a:t>
          </a:r>
          <a:endParaRPr lang="en-GB" sz="1500" b="0" kern="1200" dirty="0">
            <a:latin typeface="Cabin" panose="020B0803050202020004" pitchFamily="34" charset="0"/>
            <a:cs typeface="Gisha" pitchFamily="34" charset="-79"/>
          </a:endParaRPr>
        </a:p>
      </dsp:txBody>
      <dsp:txXfrm rot="-5400000">
        <a:off x="2708759" y="3333800"/>
        <a:ext cx="4776010" cy="731253"/>
      </dsp:txXfrm>
    </dsp:sp>
    <dsp:sp modelId="{A83FC9A4-BCC9-4DFF-A4BB-C470862A7A87}">
      <dsp:nvSpPr>
        <dsp:cNvPr id="0" name=""/>
        <dsp:cNvSpPr/>
      </dsp:nvSpPr>
      <dsp:spPr>
        <a:xfrm>
          <a:off x="0" y="3192945"/>
          <a:ext cx="2708758" cy="10129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atin typeface="Cabin" panose="020B0803050202020004" pitchFamily="34" charset="0"/>
              <a:cs typeface="Gisha" pitchFamily="34" charset="-79"/>
            </a:rPr>
            <a:t>Membership Offer</a:t>
          </a:r>
          <a:endParaRPr lang="en-GB" sz="2000" b="0" kern="1200" dirty="0">
            <a:latin typeface="Cabin" panose="020B0803050202020004" pitchFamily="34" charset="0"/>
            <a:cs typeface="Gisha" pitchFamily="34" charset="-79"/>
          </a:endParaRPr>
        </a:p>
      </dsp:txBody>
      <dsp:txXfrm>
        <a:off x="49449" y="3242394"/>
        <a:ext cx="2609860" cy="9140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F61EB-6CC4-4561-A9BF-5D9F83FFB810}">
      <dsp:nvSpPr>
        <dsp:cNvPr id="0" name=""/>
        <dsp:cNvSpPr/>
      </dsp:nvSpPr>
      <dsp:spPr>
        <a:xfrm>
          <a:off x="0" y="0"/>
          <a:ext cx="7632848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An iconic pub in central Bath suddenly came up for sale as the owners were retiring </a:t>
          </a:r>
          <a:endParaRPr lang="en-GB" sz="1700" kern="1200" dirty="0"/>
        </a:p>
      </dsp:txBody>
      <dsp:txXfrm>
        <a:off x="32967" y="32967"/>
        <a:ext cx="7566914" cy="609393"/>
      </dsp:txXfrm>
    </dsp:sp>
    <dsp:sp modelId="{7EE20159-4959-4360-9722-67458218ED4F}">
      <dsp:nvSpPr>
        <dsp:cNvPr id="0" name=""/>
        <dsp:cNvSpPr/>
      </dsp:nvSpPr>
      <dsp:spPr>
        <a:xfrm>
          <a:off x="0" y="731353"/>
          <a:ext cx="7632848" cy="675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 strong community of regulars, musicians and local residents were determined to preserve the ethos of the pub – they had 12 weeks to organise a community buyout </a:t>
          </a:r>
          <a:endParaRPr lang="en-GB" sz="1700" kern="1200" dirty="0"/>
        </a:p>
      </dsp:txBody>
      <dsp:txXfrm>
        <a:off x="32967" y="764320"/>
        <a:ext cx="7566914" cy="609393"/>
      </dsp:txXfrm>
    </dsp:sp>
    <dsp:sp modelId="{6ABEEC07-0773-422B-B1A3-6C6490048A62}">
      <dsp:nvSpPr>
        <dsp:cNvPr id="0" name=""/>
        <dsp:cNvSpPr/>
      </dsp:nvSpPr>
      <dsp:spPr>
        <a:xfrm>
          <a:off x="0" y="1455640"/>
          <a:ext cx="7632848" cy="675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 this short period, the community raised £750,000 and secured mainstream debt finance to meet the overall purchase price of nearly £1m </a:t>
          </a:r>
          <a:endParaRPr lang="en-GB" sz="1700" kern="1200" dirty="0"/>
        </a:p>
      </dsp:txBody>
      <dsp:txXfrm>
        <a:off x="32967" y="1488607"/>
        <a:ext cx="7566914" cy="609393"/>
      </dsp:txXfrm>
    </dsp:sp>
    <dsp:sp modelId="{600D9D40-1950-4A8E-AF5A-74B231D027D1}">
      <dsp:nvSpPr>
        <dsp:cNvPr id="0" name=""/>
        <dsp:cNvSpPr/>
      </dsp:nvSpPr>
      <dsp:spPr>
        <a:xfrm>
          <a:off x="0" y="2179928"/>
          <a:ext cx="7632848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Bell Inn is a viable business which will enable interest payments to shareholders, alongside facility for withdrawals  </a:t>
          </a:r>
          <a:endParaRPr lang="en-GB" sz="1700" kern="1200" dirty="0"/>
        </a:p>
      </dsp:txBody>
      <dsp:txXfrm>
        <a:off x="32967" y="2212895"/>
        <a:ext cx="7566914" cy="609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EC25-7311-42A1-BCF1-AB58F8F043EA}">
      <dsp:nvSpPr>
        <dsp:cNvPr id="0" name=""/>
        <dsp:cNvSpPr/>
      </dsp:nvSpPr>
      <dsp:spPr>
        <a:xfrm>
          <a:off x="1926356" y="577998"/>
          <a:ext cx="3852142" cy="3852142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D8B650-F60F-47DF-894C-6FB1922ED147}">
      <dsp:nvSpPr>
        <dsp:cNvPr id="0" name=""/>
        <dsp:cNvSpPr/>
      </dsp:nvSpPr>
      <dsp:spPr>
        <a:xfrm>
          <a:off x="1926356" y="577998"/>
          <a:ext cx="3852142" cy="3852142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C50D0-C03E-44CB-8C41-3067C690AB52}">
      <dsp:nvSpPr>
        <dsp:cNvPr id="0" name=""/>
        <dsp:cNvSpPr/>
      </dsp:nvSpPr>
      <dsp:spPr>
        <a:xfrm>
          <a:off x="1926356" y="577998"/>
          <a:ext cx="3852142" cy="3852142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F1ABB-D5AF-42D0-89A9-824194071008}">
      <dsp:nvSpPr>
        <dsp:cNvPr id="0" name=""/>
        <dsp:cNvSpPr/>
      </dsp:nvSpPr>
      <dsp:spPr>
        <a:xfrm>
          <a:off x="1926356" y="577998"/>
          <a:ext cx="3852142" cy="3852142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F7835-D070-4430-A306-596E37A47919}">
      <dsp:nvSpPr>
        <dsp:cNvPr id="0" name=""/>
        <dsp:cNvSpPr/>
      </dsp:nvSpPr>
      <dsp:spPr>
        <a:xfrm>
          <a:off x="1926356" y="577998"/>
          <a:ext cx="3852142" cy="3852142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A26E60-9393-4C37-A3F5-D1E9A751968D}">
      <dsp:nvSpPr>
        <dsp:cNvPr id="0" name=""/>
        <dsp:cNvSpPr/>
      </dsp:nvSpPr>
      <dsp:spPr>
        <a:xfrm>
          <a:off x="2966444" y="1618086"/>
          <a:ext cx="1771966" cy="17719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bin" pitchFamily="34" charset="0"/>
            </a:rPr>
            <a:t>Best practice share offers</a:t>
          </a:r>
          <a:endParaRPr lang="en-GB" sz="1400" kern="1200" dirty="0">
            <a:latin typeface="Cabin" pitchFamily="34" charset="0"/>
          </a:endParaRPr>
        </a:p>
      </dsp:txBody>
      <dsp:txXfrm>
        <a:off x="3225942" y="1877584"/>
        <a:ext cx="1252970" cy="1252970"/>
      </dsp:txXfrm>
    </dsp:sp>
    <dsp:sp modelId="{0DBAECB1-28F4-42F3-83EE-05A6CA31EE87}">
      <dsp:nvSpPr>
        <dsp:cNvPr id="0" name=""/>
        <dsp:cNvSpPr/>
      </dsp:nvSpPr>
      <dsp:spPr>
        <a:xfrm>
          <a:off x="3232239" y="2463"/>
          <a:ext cx="1240376" cy="12403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abin" pitchFamily="34" charset="0"/>
            </a:rPr>
            <a:t>Market intelligence</a:t>
          </a:r>
          <a:endParaRPr lang="en-GB" sz="1200" kern="1200" dirty="0">
            <a:latin typeface="Cabin" pitchFamily="34" charset="0"/>
          </a:endParaRPr>
        </a:p>
      </dsp:txBody>
      <dsp:txXfrm>
        <a:off x="3413888" y="184112"/>
        <a:ext cx="877078" cy="877078"/>
      </dsp:txXfrm>
    </dsp:sp>
    <dsp:sp modelId="{87A98D3E-5077-4E2C-9C3C-0642A09514EA}">
      <dsp:nvSpPr>
        <dsp:cNvPr id="0" name=""/>
        <dsp:cNvSpPr/>
      </dsp:nvSpPr>
      <dsp:spPr>
        <a:xfrm>
          <a:off x="5021574" y="1302491"/>
          <a:ext cx="1240376" cy="12403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abin" pitchFamily="34" charset="0"/>
            </a:rPr>
            <a:t>Community Shares Handbook</a:t>
          </a:r>
        </a:p>
      </dsp:txBody>
      <dsp:txXfrm>
        <a:off x="5203223" y="1484140"/>
        <a:ext cx="877078" cy="877078"/>
      </dsp:txXfrm>
    </dsp:sp>
    <dsp:sp modelId="{E1764058-9C06-45FA-9A3D-A758653B6E45}">
      <dsp:nvSpPr>
        <dsp:cNvPr id="0" name=""/>
        <dsp:cNvSpPr/>
      </dsp:nvSpPr>
      <dsp:spPr>
        <a:xfrm>
          <a:off x="4338109" y="3405979"/>
          <a:ext cx="1240376" cy="12403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abin" pitchFamily="34" charset="0"/>
            </a:rPr>
            <a:t>Practitioner training and accreditation</a:t>
          </a:r>
          <a:endParaRPr lang="en-GB" sz="1200" kern="1200" dirty="0">
            <a:latin typeface="Cabin" pitchFamily="34" charset="0"/>
          </a:endParaRPr>
        </a:p>
      </dsp:txBody>
      <dsp:txXfrm>
        <a:off x="4519758" y="3587628"/>
        <a:ext cx="877078" cy="877078"/>
      </dsp:txXfrm>
    </dsp:sp>
    <dsp:sp modelId="{FA0AF103-4E37-4CF1-A8D5-1B3C60D488A7}">
      <dsp:nvSpPr>
        <dsp:cNvPr id="0" name=""/>
        <dsp:cNvSpPr/>
      </dsp:nvSpPr>
      <dsp:spPr>
        <a:xfrm>
          <a:off x="2126370" y="3405979"/>
          <a:ext cx="1240376" cy="124037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abin" pitchFamily="34" charset="0"/>
            </a:rPr>
            <a:t>Advice and Support</a:t>
          </a:r>
          <a:endParaRPr lang="en-GB" sz="1200" kern="1200" dirty="0">
            <a:latin typeface="Cabin" pitchFamily="34" charset="0"/>
          </a:endParaRPr>
        </a:p>
      </dsp:txBody>
      <dsp:txXfrm>
        <a:off x="2308019" y="3587628"/>
        <a:ext cx="877078" cy="877078"/>
      </dsp:txXfrm>
    </dsp:sp>
    <dsp:sp modelId="{DAE8A30A-E0F0-402C-AB85-F4BAD0B6619A}">
      <dsp:nvSpPr>
        <dsp:cNvPr id="0" name=""/>
        <dsp:cNvSpPr/>
      </dsp:nvSpPr>
      <dsp:spPr>
        <a:xfrm>
          <a:off x="1442905" y="1302491"/>
          <a:ext cx="1240376" cy="1240376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abin" pitchFamily="34" charset="0"/>
            </a:rPr>
            <a:t>CSU compliance mark / Microgenius</a:t>
          </a:r>
          <a:endParaRPr lang="en-GB" sz="1200" kern="1200" dirty="0">
            <a:latin typeface="Cabin" pitchFamily="34" charset="0"/>
          </a:endParaRPr>
        </a:p>
      </dsp:txBody>
      <dsp:txXfrm>
        <a:off x="1624554" y="1484140"/>
        <a:ext cx="877078" cy="877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125D2-124E-A241-BDA1-CD70781000DD}">
      <dsp:nvSpPr>
        <dsp:cNvPr id="0" name=""/>
        <dsp:cNvSpPr/>
      </dsp:nvSpPr>
      <dsp:spPr>
        <a:xfrm>
          <a:off x="1282207" y="2232"/>
          <a:ext cx="2579619" cy="830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Consolidation of all advice materials to form Community Shares Handbook</a:t>
          </a:r>
          <a:endParaRPr lang="en-GB" sz="1500" kern="1200" dirty="0">
            <a:latin typeface="Cabin" pitchFamily="34" charset="0"/>
          </a:endParaRPr>
        </a:p>
      </dsp:txBody>
      <dsp:txXfrm>
        <a:off x="1306530" y="26555"/>
        <a:ext cx="2530973" cy="781814"/>
      </dsp:txXfrm>
    </dsp:sp>
    <dsp:sp modelId="{C480E185-0732-2149-80B0-E8B9BE228B14}">
      <dsp:nvSpPr>
        <dsp:cNvPr id="0" name=""/>
        <dsp:cNvSpPr/>
      </dsp:nvSpPr>
      <dsp:spPr>
        <a:xfrm rot="5400000">
          <a:off x="2416306" y="853454"/>
          <a:ext cx="311422" cy="373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>
            <a:latin typeface="Cabin" pitchFamily="34" charset="0"/>
          </a:endParaRPr>
        </a:p>
      </dsp:txBody>
      <dsp:txXfrm rot="-5400000">
        <a:off x="2459905" y="884597"/>
        <a:ext cx="224225" cy="217995"/>
      </dsp:txXfrm>
    </dsp:sp>
    <dsp:sp modelId="{09F83B2F-23D4-4B96-A619-01DA19633071}">
      <dsp:nvSpPr>
        <dsp:cNvPr id="0" name=""/>
        <dsp:cNvSpPr/>
      </dsp:nvSpPr>
      <dsp:spPr>
        <a:xfrm>
          <a:off x="1282207" y="1247923"/>
          <a:ext cx="2579619" cy="830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>
              <a:latin typeface="Cabin" pitchFamily="34" charset="0"/>
            </a:rPr>
            <a:t>Oversight from a technical committee of government representatives and FCA</a:t>
          </a:r>
          <a:endParaRPr lang="en-GB" sz="1500" kern="1200" dirty="0">
            <a:latin typeface="Cabin" pitchFamily="34" charset="0"/>
          </a:endParaRPr>
        </a:p>
      </dsp:txBody>
      <dsp:txXfrm>
        <a:off x="1306530" y="1272246"/>
        <a:ext cx="2530973" cy="781814"/>
      </dsp:txXfrm>
    </dsp:sp>
    <dsp:sp modelId="{33C2F600-CAF1-4C74-A392-A01BE17F1240}">
      <dsp:nvSpPr>
        <dsp:cNvPr id="0" name=""/>
        <dsp:cNvSpPr/>
      </dsp:nvSpPr>
      <dsp:spPr>
        <a:xfrm rot="5400000">
          <a:off x="2416306" y="2099146"/>
          <a:ext cx="311422" cy="373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-5400000">
        <a:off x="2459905" y="2130289"/>
        <a:ext cx="224225" cy="217995"/>
      </dsp:txXfrm>
    </dsp:sp>
    <dsp:sp modelId="{05FE188A-BB08-8042-802C-D0EBC45ED95B}">
      <dsp:nvSpPr>
        <dsp:cNvPr id="0" name=""/>
        <dsp:cNvSpPr/>
      </dsp:nvSpPr>
      <dsp:spPr>
        <a:xfrm>
          <a:off x="1282207" y="2493615"/>
          <a:ext cx="2579619" cy="830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Collaboratively developed with practitioners through an online platform</a:t>
          </a:r>
          <a:endParaRPr lang="en-GB" sz="1500" kern="1200" dirty="0">
            <a:latin typeface="Cabin" pitchFamily="34" charset="0"/>
          </a:endParaRPr>
        </a:p>
      </dsp:txBody>
      <dsp:txXfrm>
        <a:off x="1306530" y="2517938"/>
        <a:ext cx="2530973" cy="781814"/>
      </dsp:txXfrm>
    </dsp:sp>
    <dsp:sp modelId="{E1A8B1BF-2569-CD42-8B99-135621ED2B26}">
      <dsp:nvSpPr>
        <dsp:cNvPr id="0" name=""/>
        <dsp:cNvSpPr/>
      </dsp:nvSpPr>
      <dsp:spPr>
        <a:xfrm rot="5400000">
          <a:off x="2415468" y="3345953"/>
          <a:ext cx="313097" cy="373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Cabin" pitchFamily="34" charset="0"/>
          </a:endParaRPr>
        </a:p>
      </dsp:txBody>
      <dsp:txXfrm rot="-5400000">
        <a:off x="2459905" y="3376258"/>
        <a:ext cx="224225" cy="219168"/>
      </dsp:txXfrm>
    </dsp:sp>
    <dsp:sp modelId="{763C8EBE-D2F7-6248-A6B1-DC1CEE755183}">
      <dsp:nvSpPr>
        <dsp:cNvPr id="0" name=""/>
        <dsp:cNvSpPr/>
      </dsp:nvSpPr>
      <dsp:spPr>
        <a:xfrm>
          <a:off x="1282207" y="3741539"/>
          <a:ext cx="2579619" cy="8304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bin" pitchFamily="34" charset="0"/>
            </a:rPr>
            <a:t>Regularly updated and monitored to ensure relevancy and accuracy</a:t>
          </a:r>
          <a:endParaRPr lang="en-GB" sz="1500" kern="1200" dirty="0">
            <a:latin typeface="Cabin" pitchFamily="34" charset="0"/>
          </a:endParaRPr>
        </a:p>
      </dsp:txBody>
      <dsp:txXfrm>
        <a:off x="1306530" y="3765862"/>
        <a:ext cx="2530973" cy="781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BF0D9-AA56-4193-A95A-1473E0EC832D}">
      <dsp:nvSpPr>
        <dsp:cNvPr id="0" name=""/>
        <dsp:cNvSpPr/>
      </dsp:nvSpPr>
      <dsp:spPr>
        <a:xfrm>
          <a:off x="716638" y="2989"/>
          <a:ext cx="2301266" cy="1380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bg1"/>
              </a:solidFill>
              <a:latin typeface="Cabin" pitchFamily="34" charset="0"/>
            </a:rPr>
            <a:t>Regularly updated directory of registrations, share offers and annual returns</a:t>
          </a:r>
          <a:endParaRPr lang="en-GB" sz="1700" kern="1200" dirty="0">
            <a:solidFill>
              <a:schemeClr val="bg1"/>
            </a:solidFill>
            <a:latin typeface="Cabin" pitchFamily="34" charset="0"/>
          </a:endParaRPr>
        </a:p>
      </dsp:txBody>
      <dsp:txXfrm>
        <a:off x="716638" y="2989"/>
        <a:ext cx="2301266" cy="1380760"/>
      </dsp:txXfrm>
    </dsp:sp>
    <dsp:sp modelId="{70BF44C5-A344-455C-B8E9-D9CB54C19D29}">
      <dsp:nvSpPr>
        <dsp:cNvPr id="0" name=""/>
        <dsp:cNvSpPr/>
      </dsp:nvSpPr>
      <dsp:spPr>
        <a:xfrm>
          <a:off x="716638" y="1613875"/>
          <a:ext cx="2301266" cy="13807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bg1"/>
              </a:solidFill>
              <a:latin typeface="Cabin" pitchFamily="34" charset="0"/>
            </a:rPr>
            <a:t>Searchable and exportable data</a:t>
          </a:r>
          <a:endParaRPr lang="en-GB" sz="1700" kern="1200" dirty="0">
            <a:solidFill>
              <a:schemeClr val="bg1"/>
            </a:solidFill>
            <a:latin typeface="Cabin" pitchFamily="34" charset="0"/>
          </a:endParaRPr>
        </a:p>
      </dsp:txBody>
      <dsp:txXfrm>
        <a:off x="716638" y="1613875"/>
        <a:ext cx="2301266" cy="1380760"/>
      </dsp:txXfrm>
    </dsp:sp>
    <dsp:sp modelId="{54DD0B22-7AC2-45B8-8E65-5FB0D286DBBC}">
      <dsp:nvSpPr>
        <dsp:cNvPr id="0" name=""/>
        <dsp:cNvSpPr/>
      </dsp:nvSpPr>
      <dsp:spPr>
        <a:xfrm>
          <a:off x="716638" y="3224762"/>
          <a:ext cx="2301266" cy="13807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bg1"/>
              </a:solidFill>
              <a:latin typeface="Cabin" pitchFamily="34" charset="0"/>
            </a:rPr>
            <a:t>Forms the basis for more in-depth research into the development of community shares market</a:t>
          </a:r>
          <a:endParaRPr lang="en-GB" sz="1700" kern="1200" dirty="0">
            <a:solidFill>
              <a:schemeClr val="bg1"/>
            </a:solidFill>
            <a:latin typeface="Cabin" pitchFamily="34" charset="0"/>
          </a:endParaRPr>
        </a:p>
      </dsp:txBody>
      <dsp:txXfrm>
        <a:off x="716638" y="3224762"/>
        <a:ext cx="2301266" cy="1380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144D-DEEF-4B1F-9831-0690A5CC5DD8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84721-C2B4-4B4F-898B-295732983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84D4C-0178-4752-814A-BCBE818D81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2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84D4C-0178-4752-814A-BCBE818D81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2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84D4C-0178-4752-814A-BCBE818D81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75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BA1A-0767-415F-BA85-962EC04954BE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4BE-EF08-43FC-858E-6AE3E79C8C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2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BA1A-0767-415F-BA85-962EC04954BE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4BE-EF08-43FC-858E-6AE3E79C8C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248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803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E98A-B162-47A7-AE71-A8952518D482}" type="datetimeFigureOut">
              <a:rPr lang="en-US"/>
              <a:pPr>
                <a:defRPr/>
              </a:pPr>
              <a:t>4/1/2014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B3E5-2F4E-4669-B841-4F2B02E4FA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8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.pd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BA1A-0767-415F-BA85-962EC04954BE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74BE-EF08-43FC-858E-6AE3E79C8CE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Community Shares logo RGB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8600" y="198967"/>
            <a:ext cx="1524000" cy="46566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0" i="0" kern="1200">
          <a:solidFill>
            <a:schemeClr val="tx1"/>
          </a:solidFill>
          <a:latin typeface="Cabin Regular"/>
          <a:ea typeface="+mj-ea"/>
          <a:cs typeface="Cabin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genius.org.uk/" TargetMode="External"/><Relationship Id="rId2" Type="http://schemas.openxmlformats.org/officeDocument/2006/relationships/hyperlink" Target="http://www.communityshares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-Shares-title-slide2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20" y="-10690"/>
            <a:ext cx="9166920" cy="6875189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52400" y="228600"/>
            <a:ext cx="4495800" cy="1371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bin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45224"/>
            <a:ext cx="1388170" cy="781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564">
            <a:off x="243226" y="115022"/>
            <a:ext cx="2096083" cy="217290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08472" y="1292928"/>
            <a:ext cx="7971978" cy="1371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bin" pitchFamily="34" charset="0"/>
                <a:ea typeface="+mn-ea"/>
                <a:cs typeface="+mn-cs"/>
              </a:rPr>
              <a:t>Introducing Community Shares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bi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247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Market Intelligence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19512" r="11461"/>
          <a:stretch/>
        </p:blipFill>
        <p:spPr bwMode="auto">
          <a:xfrm>
            <a:off x="755576" y="1448222"/>
            <a:ext cx="4646422" cy="4726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43591350"/>
              </p:ext>
            </p:extLst>
          </p:nvPr>
        </p:nvGraphicFramePr>
        <p:xfrm>
          <a:off x="5409456" y="1412776"/>
          <a:ext cx="37345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0989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Market Intelligence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640" y="1340768"/>
            <a:ext cx="6480720" cy="4903520"/>
            <a:chOff x="0" y="0"/>
            <a:chExt cx="6480720" cy="490352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6480720" cy="4903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0" y="0"/>
              <a:ext cx="6480720" cy="1471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>
                  <a:solidFill>
                    <a:schemeClr val="bg1"/>
                  </a:solidFill>
                  <a:latin typeface="Cabin" panose="020B0803050202020004" pitchFamily="34" charset="0"/>
                </a:rPr>
                <a:t>P</a:t>
              </a:r>
              <a:r>
                <a:rPr lang="en-GB" sz="2400" kern="1200" dirty="0" smtClean="0">
                  <a:solidFill>
                    <a:schemeClr val="bg1"/>
                  </a:solidFill>
                  <a:latin typeface="Cabin" panose="020B0803050202020004" pitchFamily="34" charset="0"/>
                </a:rPr>
                <a:t>artnership with Manchester Business School to develop a sophisticated database of community share intelligence that will cover:</a:t>
              </a:r>
              <a:endParaRPr lang="en-GB" sz="2400" kern="1200" dirty="0">
                <a:solidFill>
                  <a:schemeClr val="bg1"/>
                </a:solidFill>
                <a:latin typeface="Cabin" panose="020B08030502020200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79711" y="2812243"/>
            <a:ext cx="5184576" cy="963345"/>
            <a:chOff x="648071" y="1471475"/>
            <a:chExt cx="5184576" cy="963345"/>
          </a:xfrm>
        </p:grpSpPr>
        <p:sp>
          <p:nvSpPr>
            <p:cNvPr id="19" name="Rounded Rectangle 18"/>
            <p:cNvSpPr/>
            <p:nvPr/>
          </p:nvSpPr>
          <p:spPr>
            <a:xfrm>
              <a:off x="648071" y="1471475"/>
              <a:ext cx="5184576" cy="9633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676286" y="1499690"/>
              <a:ext cx="5128146" cy="90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>
                  <a:latin typeface="Cabin" panose="020B0803050202020004" pitchFamily="34" charset="0"/>
                </a:rPr>
                <a:t>An in-depth review of the share offer document library to capture analytics on financials, community benefit and leverage</a:t>
              </a:r>
              <a:endParaRPr lang="en-GB" sz="1500" kern="1200" dirty="0">
                <a:latin typeface="Cabin" panose="020B08030502020200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79711" y="3923795"/>
            <a:ext cx="5184576" cy="963345"/>
            <a:chOff x="648071" y="2583027"/>
            <a:chExt cx="5184576" cy="963345"/>
          </a:xfrm>
        </p:grpSpPr>
        <p:sp>
          <p:nvSpPr>
            <p:cNvPr id="16" name="Rounded Rectangle 15"/>
            <p:cNvSpPr/>
            <p:nvPr/>
          </p:nvSpPr>
          <p:spPr>
            <a:xfrm>
              <a:off x="648071" y="2583027"/>
              <a:ext cx="5184576" cy="9633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676286" y="2611242"/>
              <a:ext cx="5128146" cy="90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>
                  <a:latin typeface="Cabin" panose="020B0803050202020004" pitchFamily="34" charset="0"/>
                </a:rPr>
                <a:t>An insight into investor behaviour using Microgenius as a key source of information, both analysing the raw data generated by the platform as well as undertaking an in-depth survey of Microgenius users</a:t>
              </a:r>
              <a:endParaRPr lang="en-GB" sz="1500" kern="1200" dirty="0">
                <a:latin typeface="Cabin" panose="020B08030502020200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79711" y="5035347"/>
            <a:ext cx="5184576" cy="963345"/>
            <a:chOff x="648071" y="3694579"/>
            <a:chExt cx="5184576" cy="963345"/>
          </a:xfrm>
        </p:grpSpPr>
        <p:sp>
          <p:nvSpPr>
            <p:cNvPr id="14" name="Rounded Rectangle 13"/>
            <p:cNvSpPr/>
            <p:nvPr/>
          </p:nvSpPr>
          <p:spPr>
            <a:xfrm>
              <a:off x="648071" y="3694579"/>
              <a:ext cx="5184576" cy="9633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676286" y="3722794"/>
              <a:ext cx="5128146" cy="90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>
                  <a:latin typeface="Cabin" panose="020B0803050202020004" pitchFamily="34" charset="0"/>
                </a:rPr>
                <a:t>Analysis of annual returns of share offer societies trading for a number of years to  understand how liquidity is working in practice, alongside membership churn and returns to investors </a:t>
              </a:r>
              <a:endParaRPr lang="en-GB" sz="1500" kern="1200" dirty="0">
                <a:latin typeface="Cabin" panose="020B0803050202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413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248400" cy="563562"/>
          </a:xfrm>
        </p:spPr>
        <p:txBody>
          <a:bodyPr/>
          <a:lstStyle/>
          <a:p>
            <a:r>
              <a:rPr lang="en-US" b="1" dirty="0" smtClean="0"/>
              <a:t>Community Shares Handbook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308355"/>
              </p:ext>
            </p:extLst>
          </p:nvPr>
        </p:nvGraphicFramePr>
        <p:xfrm>
          <a:off x="971600" y="1052736"/>
          <a:ext cx="69847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184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Introducing Microgenius</a:t>
            </a:r>
            <a:endParaRPr lang="en-GB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1194670"/>
              </p:ext>
            </p:extLst>
          </p:nvPr>
        </p:nvGraphicFramePr>
        <p:xfrm>
          <a:off x="304800" y="5232724"/>
          <a:ext cx="8659688" cy="139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Microgenius Websit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1115487"/>
            <a:ext cx="5029200" cy="39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1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248400" cy="563562"/>
          </a:xfrm>
        </p:spPr>
        <p:txBody>
          <a:bodyPr/>
          <a:lstStyle/>
          <a:p>
            <a:r>
              <a:rPr lang="en-US" b="1" dirty="0" smtClean="0"/>
              <a:t>Community Shares Quiz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abin" panose="020B0803050202020004" pitchFamily="34" charset="0"/>
              </a:rPr>
              <a:t>Microgenius data – eight share offers hosted as part of the pilot raising over £1m</a:t>
            </a:r>
            <a:endParaRPr lang="en-GB" sz="2000" b="1" dirty="0">
              <a:solidFill>
                <a:schemeClr val="bg1"/>
              </a:solidFill>
              <a:latin typeface="Cabin" panose="020B08030502020200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9378057"/>
              </p:ext>
            </p:extLst>
          </p:nvPr>
        </p:nvGraphicFramePr>
        <p:xfrm>
          <a:off x="467544" y="1628800"/>
          <a:ext cx="72008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4262656"/>
              </p:ext>
            </p:extLst>
          </p:nvPr>
        </p:nvGraphicFramePr>
        <p:xfrm>
          <a:off x="441991" y="3265934"/>
          <a:ext cx="72008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9073626"/>
              </p:ext>
            </p:extLst>
          </p:nvPr>
        </p:nvGraphicFramePr>
        <p:xfrm>
          <a:off x="457192" y="4917337"/>
          <a:ext cx="719834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692306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CSU and market development</a:t>
            </a:r>
            <a:endParaRPr lang="en-GB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8597051"/>
              </p:ext>
            </p:extLst>
          </p:nvPr>
        </p:nvGraphicFramePr>
        <p:xfrm>
          <a:off x="1429745" y="1556792"/>
          <a:ext cx="62646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389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 in touch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bin" pitchFamily="34" charset="0"/>
                <a:hlinkClick r:id="rId2"/>
              </a:rPr>
              <a:t>www.communityshares.org.uk</a:t>
            </a:r>
            <a:endParaRPr lang="en-GB" dirty="0">
              <a:solidFill>
                <a:schemeClr val="bg1"/>
              </a:solidFill>
              <a:latin typeface="Cabin" pitchFamily="34" charset="0"/>
            </a:endParaRPr>
          </a:p>
          <a:p>
            <a:endParaRPr lang="en-GB" dirty="0">
              <a:solidFill>
                <a:schemeClr val="bg1"/>
              </a:solidFill>
              <a:latin typeface="Cabin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bin" pitchFamily="34" charset="0"/>
                <a:hlinkClick r:id="rId3"/>
              </a:rPr>
              <a:t>www.microgenius.org.uk</a:t>
            </a:r>
            <a:endParaRPr lang="en-GB" dirty="0">
              <a:solidFill>
                <a:schemeClr val="bg1"/>
              </a:solidFill>
              <a:latin typeface="Cabin" pitchFamily="34" charset="0"/>
            </a:endParaRPr>
          </a:p>
          <a:p>
            <a:endParaRPr lang="en-GB" dirty="0">
              <a:solidFill>
                <a:schemeClr val="bg1"/>
              </a:solidFill>
              <a:latin typeface="Cabin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bin" pitchFamily="34" charset="0"/>
              </a:rPr>
              <a:t>communityshares@uk.coop</a:t>
            </a:r>
          </a:p>
        </p:txBody>
      </p:sp>
    </p:spTree>
    <p:extLst>
      <p:ext uri="{BB962C8B-B14F-4D97-AF65-F5344CB8AC3E}">
        <p14:creationId xmlns:p14="http://schemas.microsoft.com/office/powerpoint/2010/main" val="640142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Community </a:t>
            </a:r>
            <a:r>
              <a:rPr lang="en-US" b="1" dirty="0"/>
              <a:t>Shares </a:t>
            </a:r>
            <a:r>
              <a:rPr lang="en-US" b="1" dirty="0" smtClean="0"/>
              <a:t>Unit?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62472553"/>
              </p:ext>
            </p:extLst>
          </p:nvPr>
        </p:nvGraphicFramePr>
        <p:xfrm>
          <a:off x="971600" y="1628800"/>
          <a:ext cx="7632848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176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benefits of community shares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907528"/>
              </p:ext>
            </p:extLst>
          </p:nvPr>
        </p:nvGraphicFramePr>
        <p:xfrm>
          <a:off x="395536" y="1340768"/>
          <a:ext cx="8496944" cy="467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778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</a:t>
            </a:r>
            <a:r>
              <a:rPr lang="en-US" dirty="0" smtClean="0"/>
              <a:t>hares </a:t>
            </a:r>
            <a:r>
              <a:rPr lang="en-US" dirty="0"/>
              <a:t>m</a:t>
            </a:r>
            <a:r>
              <a:rPr lang="en-US" dirty="0" smtClean="0"/>
              <a:t>arket indicators: 2009 - 2014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848005"/>
              </p:ext>
            </p:extLst>
          </p:nvPr>
        </p:nvGraphicFramePr>
        <p:xfrm>
          <a:off x="3995936" y="2708920"/>
          <a:ext cx="6264696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4615058"/>
              </p:ext>
            </p:extLst>
          </p:nvPr>
        </p:nvGraphicFramePr>
        <p:xfrm>
          <a:off x="-180528" y="1052736"/>
          <a:ext cx="44644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346520"/>
              </p:ext>
            </p:extLst>
          </p:nvPr>
        </p:nvGraphicFramePr>
        <p:xfrm>
          <a:off x="4211960" y="2636912"/>
          <a:ext cx="48245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59503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pillars of a successful share offer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70004496"/>
              </p:ext>
            </p:extLst>
          </p:nvPr>
        </p:nvGraphicFramePr>
        <p:xfrm>
          <a:off x="1259632" y="1700808"/>
          <a:ext cx="66967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528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0066753"/>
              </p:ext>
            </p:extLst>
          </p:nvPr>
        </p:nvGraphicFramePr>
        <p:xfrm>
          <a:off x="755576" y="1772816"/>
          <a:ext cx="752432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267744" y="260648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abin" panose="020B0803050202020004" pitchFamily="34" charset="0"/>
              </a:rPr>
              <a:t>Types of share offer</a:t>
            </a:r>
            <a:endParaRPr lang="en-GB" sz="2000" b="1" dirty="0">
              <a:latin typeface="Cabin" panose="020B08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Study: Bell Inn, Bath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3218337" cy="1822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4945818"/>
              </p:ext>
            </p:extLst>
          </p:nvPr>
        </p:nvGraphicFramePr>
        <p:xfrm>
          <a:off x="855812" y="3501008"/>
          <a:ext cx="763284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932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602288" cy="563562"/>
          </a:xfrm>
        </p:spPr>
        <p:txBody>
          <a:bodyPr>
            <a:normAutofit/>
          </a:bodyPr>
          <a:lstStyle/>
          <a:p>
            <a:r>
              <a:rPr lang="en-GB" b="1" dirty="0" smtClean="0"/>
              <a:t>With growth comes ‘responsibility’ - the work of the CSU</a:t>
            </a:r>
            <a:endParaRPr lang="en-GB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93996210"/>
              </p:ext>
            </p:extLst>
          </p:nvPr>
        </p:nvGraphicFramePr>
        <p:xfrm>
          <a:off x="971092" y="1700808"/>
          <a:ext cx="7704856" cy="46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11247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abin" pitchFamily="34" charset="0"/>
              </a:rPr>
              <a:t>CSU is working to develop the tools and structures that will support greater responsibility over </a:t>
            </a:r>
            <a:r>
              <a:rPr lang="en-GB" sz="2000" b="1" dirty="0" smtClean="0">
                <a:solidFill>
                  <a:schemeClr val="bg1"/>
                </a:solidFill>
                <a:latin typeface="Cabin" pitchFamily="34" charset="0"/>
              </a:rPr>
              <a:t>quality for community share offers</a:t>
            </a:r>
            <a:endParaRPr lang="en-GB" sz="2000" b="1" dirty="0">
              <a:solidFill>
                <a:schemeClr val="bg1"/>
              </a:solidFill>
              <a:latin typeface="Cab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9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248400" cy="563562"/>
          </a:xfrm>
        </p:spPr>
        <p:txBody>
          <a:bodyPr/>
          <a:lstStyle/>
          <a:p>
            <a:r>
              <a:rPr lang="en-US" b="1" dirty="0" smtClean="0"/>
              <a:t>Community Shares Handbook</a:t>
            </a:r>
            <a:endParaRPr lang="en-US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41381724"/>
              </p:ext>
            </p:extLst>
          </p:nvPr>
        </p:nvGraphicFramePr>
        <p:xfrm>
          <a:off x="4716016" y="1279277"/>
          <a:ext cx="514403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1" t="7678" r="12292" b="21356"/>
          <a:stretch/>
        </p:blipFill>
        <p:spPr bwMode="auto">
          <a:xfrm>
            <a:off x="321766" y="1641351"/>
            <a:ext cx="5036913" cy="3875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00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ty Shares Powerpoint TEMPLATE">
  <a:themeElements>
    <a:clrScheme name="Community Shares 1">
      <a:dk1>
        <a:srgbClr val="2C5258"/>
      </a:dk1>
      <a:lt1>
        <a:sysClr val="window" lastClr="FFFFFF"/>
      </a:lt1>
      <a:dk2>
        <a:srgbClr val="2C5258"/>
      </a:dk2>
      <a:lt2>
        <a:srgbClr val="FFFFFF"/>
      </a:lt2>
      <a:accent1>
        <a:srgbClr val="73BFBD"/>
      </a:accent1>
      <a:accent2>
        <a:srgbClr val="FC3842"/>
      </a:accent2>
      <a:accent3>
        <a:srgbClr val="1A8264"/>
      </a:accent3>
      <a:accent4>
        <a:srgbClr val="9B1C2C"/>
      </a:accent4>
      <a:accent5>
        <a:srgbClr val="4A898E"/>
      </a:accent5>
      <a:accent6>
        <a:srgbClr val="A5A7AA"/>
      </a:accent6>
      <a:hlink>
        <a:srgbClr val="4A898E"/>
      </a:hlink>
      <a:folHlink>
        <a:srgbClr val="9B1C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munity Shares 1">
    <a:dk1>
      <a:srgbClr val="2C5258"/>
    </a:dk1>
    <a:lt1>
      <a:sysClr val="window" lastClr="FFFFFF"/>
    </a:lt1>
    <a:dk2>
      <a:srgbClr val="2C5258"/>
    </a:dk2>
    <a:lt2>
      <a:srgbClr val="FFFFFF"/>
    </a:lt2>
    <a:accent1>
      <a:srgbClr val="73BFBD"/>
    </a:accent1>
    <a:accent2>
      <a:srgbClr val="FC3842"/>
    </a:accent2>
    <a:accent3>
      <a:srgbClr val="1A8264"/>
    </a:accent3>
    <a:accent4>
      <a:srgbClr val="9B1C2C"/>
    </a:accent4>
    <a:accent5>
      <a:srgbClr val="4A898E"/>
    </a:accent5>
    <a:accent6>
      <a:srgbClr val="A5A7AA"/>
    </a:accent6>
    <a:hlink>
      <a:srgbClr val="4A898E"/>
    </a:hlink>
    <a:folHlink>
      <a:srgbClr val="9B1C2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871</Words>
  <Application>Microsoft Office PowerPoint</Application>
  <PresentationFormat>On-screen Show (4:3)</PresentationFormat>
  <Paragraphs>124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Cabin Regular</vt:lpstr>
      <vt:lpstr>Calibri</vt:lpstr>
      <vt:lpstr>Gisha</vt:lpstr>
      <vt:lpstr>Cabin</vt:lpstr>
      <vt:lpstr>Community Shares Powerpoint TEMPLATE</vt:lpstr>
      <vt:lpstr>PowerPoint Presentation</vt:lpstr>
      <vt:lpstr>What is the Community Shares Unit?</vt:lpstr>
      <vt:lpstr>The benefits of community shares</vt:lpstr>
      <vt:lpstr>Community shares market indicators: 2009 - 2014</vt:lpstr>
      <vt:lpstr>Key pillars of a successful share offer</vt:lpstr>
      <vt:lpstr>PowerPoint Presentation</vt:lpstr>
      <vt:lpstr>Case Study: Bell Inn, Bath</vt:lpstr>
      <vt:lpstr>With growth comes ‘responsibility’ - the work of the CSU</vt:lpstr>
      <vt:lpstr>Community Shares Handbook</vt:lpstr>
      <vt:lpstr>Market Intelligence</vt:lpstr>
      <vt:lpstr>Market Intelligence</vt:lpstr>
      <vt:lpstr>Community Shares Handbook</vt:lpstr>
      <vt:lpstr>Introducing Microgenius</vt:lpstr>
      <vt:lpstr>Community Shares Quiz</vt:lpstr>
      <vt:lpstr>CSU and market development</vt:lpstr>
      <vt:lpstr>Get in touch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Borkin</dc:creator>
  <cp:lastModifiedBy>Simon Borkin</cp:lastModifiedBy>
  <cp:revision>22</cp:revision>
  <dcterms:created xsi:type="dcterms:W3CDTF">2013-11-29T13:03:20Z</dcterms:created>
  <dcterms:modified xsi:type="dcterms:W3CDTF">2014-04-01T07:58:10Z</dcterms:modified>
</cp:coreProperties>
</file>