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79" r:id="rId4"/>
    <p:sldId id="261" r:id="rId5"/>
    <p:sldId id="280" r:id="rId6"/>
    <p:sldId id="275" r:id="rId7"/>
    <p:sldId id="260" r:id="rId8"/>
    <p:sldId id="27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bin Regular" panose="020B0803050202020004" pitchFamily="34" charset="0"/>
      <p:regular r:id="rId15"/>
    </p:embeddedFont>
    <p:embeddedFont>
      <p:font typeface="Gisha" panose="020B0502040204020203" pitchFamily="34" charset="-79"/>
      <p:regular r:id="rId16"/>
      <p:bold r:id="rId17"/>
    </p:embeddedFont>
    <p:embeddedFont>
      <p:font typeface="Cabin" panose="020B0803050202020004" pitchFamily="3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258"/>
    <a:srgbClr val="1A8264"/>
    <a:srgbClr val="FC3842"/>
    <a:srgbClr val="4A898E"/>
    <a:srgbClr val="73BFBD"/>
    <a:srgbClr val="C0FF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5" autoAdjust="0"/>
    <p:restoredTop sz="94514" autoAdjust="0"/>
  </p:normalViewPr>
  <p:slideViewPr>
    <p:cSldViewPr>
      <p:cViewPr>
        <p:scale>
          <a:sx n="100" d="100"/>
          <a:sy n="100" d="100"/>
        </p:scale>
        <p:origin x="-209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-operatives%20UK\Dropbox\Community%20Shares%20Unit\Intelligence\Data%20and%20statistics\Community%20Shares%20directory%20January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ks\Dropbox\Community%20Shares%20Unit\Activities\1.%20Intelligence\Other%20Data%20and%20Statistics\Forecasts\CSU%20Key%20Analytics%20including%20quarterly%20and%20sector%20breakdown%20(May%20201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dPt>
            <c:idx val="4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-0.42313468334741988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0712872180868791E-3"/>
                  <c:y val="6.5541807615245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  <a:latin typeface="Cabin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Sheet1!$A$3:$A$13</c:f>
              <c:strCache>
                <c:ptCount val="11"/>
                <c:pt idx="0">
                  <c:v>Creative and media</c:v>
                </c:pt>
                <c:pt idx="1">
                  <c:v>Pubs and Brewing</c:v>
                </c:pt>
                <c:pt idx="2">
                  <c:v>CLT and Housing</c:v>
                </c:pt>
                <c:pt idx="3">
                  <c:v>Regeneration and development</c:v>
                </c:pt>
                <c:pt idx="4">
                  <c:v>Community Retail</c:v>
                </c:pt>
                <c:pt idx="5">
                  <c:v>Other</c:v>
                </c:pt>
                <c:pt idx="6">
                  <c:v>Transport</c:v>
                </c:pt>
                <c:pt idx="7">
                  <c:v>Social Care</c:v>
                </c:pt>
                <c:pt idx="8">
                  <c:v>Energy and Environment</c:v>
                </c:pt>
                <c:pt idx="9">
                  <c:v>Sports </c:v>
                </c:pt>
                <c:pt idx="10">
                  <c:v>Food and Farming</c:v>
                </c:pt>
              </c:strCache>
            </c:strRef>
          </c:cat>
          <c:val>
            <c:numRef>
              <c:f>Sheet1!$C$3:$C$13</c:f>
              <c:numCache>
                <c:formatCode>0</c:formatCode>
                <c:ptCount val="11"/>
                <c:pt idx="0">
                  <c:v>1.5151515151515151</c:v>
                </c:pt>
                <c:pt idx="1">
                  <c:v>15.151515151515152</c:v>
                </c:pt>
                <c:pt idx="2">
                  <c:v>3.0303030303030303</c:v>
                </c:pt>
                <c:pt idx="3">
                  <c:v>6.8181818181818175</c:v>
                </c:pt>
                <c:pt idx="4">
                  <c:v>24.242424242424242</c:v>
                </c:pt>
                <c:pt idx="5">
                  <c:v>1.5151515151515151</c:v>
                </c:pt>
                <c:pt idx="6">
                  <c:v>2.2727272727272729</c:v>
                </c:pt>
                <c:pt idx="7">
                  <c:v>1.5151515151515151</c:v>
                </c:pt>
                <c:pt idx="8">
                  <c:v>32.575757575757578</c:v>
                </c:pt>
                <c:pt idx="9">
                  <c:v>3.0303030303030303</c:v>
                </c:pt>
                <c:pt idx="10">
                  <c:v>8.3333333333333321</c:v>
                </c:pt>
              </c:numCache>
            </c:numRef>
          </c:val>
        </c:ser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Sheet1!$A$3:$A$13</c:f>
              <c:strCache>
                <c:ptCount val="11"/>
                <c:pt idx="0">
                  <c:v>Creative and media</c:v>
                </c:pt>
                <c:pt idx="1">
                  <c:v>Pubs and Brewing</c:v>
                </c:pt>
                <c:pt idx="2">
                  <c:v>CLT and Housing</c:v>
                </c:pt>
                <c:pt idx="3">
                  <c:v>Regeneration and development</c:v>
                </c:pt>
                <c:pt idx="4">
                  <c:v>Community Retail</c:v>
                </c:pt>
                <c:pt idx="5">
                  <c:v>Other</c:v>
                </c:pt>
                <c:pt idx="6">
                  <c:v>Transport</c:v>
                </c:pt>
                <c:pt idx="7">
                  <c:v>Social Care</c:v>
                </c:pt>
                <c:pt idx="8">
                  <c:v>Energy and Environment</c:v>
                </c:pt>
                <c:pt idx="9">
                  <c:v>Sports </c:v>
                </c:pt>
                <c:pt idx="10">
                  <c:v>Food and Farming</c:v>
                </c:pt>
              </c:strCache>
            </c:strRef>
          </c:cat>
          <c:val>
            <c:numRef>
              <c:f>Sheet1!$B$3:$B$13</c:f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92F3F-5DC0-473E-A465-8DDE7C5EF89D}" type="doc">
      <dgm:prSet loTypeId="urn:microsoft.com/office/officeart/2005/8/layout/chart3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7296910-DB42-4AB8-B63A-3C6E0EBC0013}">
      <dgm:prSet/>
      <dgm:spPr/>
      <dgm:t>
        <a:bodyPr/>
        <a:lstStyle/>
        <a:p>
          <a:pPr rtl="0"/>
          <a:r>
            <a:rPr lang="en-GB" dirty="0" smtClean="0"/>
            <a:t>Equity is patient and engaged</a:t>
          </a:r>
          <a:endParaRPr lang="en-GB" dirty="0"/>
        </a:p>
      </dgm:t>
    </dgm:pt>
    <dgm:pt modelId="{A4E10FC1-9AE2-4FF6-A668-5887791D5C5C}" type="parTrans" cxnId="{3E05C9E4-D956-400F-9B79-339EACA649D7}">
      <dgm:prSet/>
      <dgm:spPr/>
      <dgm:t>
        <a:bodyPr/>
        <a:lstStyle/>
        <a:p>
          <a:endParaRPr lang="en-GB"/>
        </a:p>
      </dgm:t>
    </dgm:pt>
    <dgm:pt modelId="{94C04E22-90EE-4702-9F3F-51D59C66CCA0}" type="sibTrans" cxnId="{3E05C9E4-D956-400F-9B79-339EACA649D7}">
      <dgm:prSet/>
      <dgm:spPr/>
      <dgm:t>
        <a:bodyPr/>
        <a:lstStyle/>
        <a:p>
          <a:endParaRPr lang="en-GB"/>
        </a:p>
      </dgm:t>
    </dgm:pt>
    <dgm:pt modelId="{44FF9E63-470D-49F6-A5E5-E051DF51F0DF}">
      <dgm:prSet/>
      <dgm:spPr/>
      <dgm:t>
        <a:bodyPr/>
        <a:lstStyle/>
        <a:p>
          <a:pPr rtl="0"/>
          <a:r>
            <a:rPr lang="en-GB" smtClean="0"/>
            <a:t>Flexible </a:t>
          </a:r>
          <a:endParaRPr lang="en-GB"/>
        </a:p>
      </dgm:t>
    </dgm:pt>
    <dgm:pt modelId="{1CD1BD30-9416-4426-8BA3-A918A056E2F4}" type="parTrans" cxnId="{F0EBAA40-8A1B-4175-AF16-99FFD5C8BB91}">
      <dgm:prSet/>
      <dgm:spPr/>
      <dgm:t>
        <a:bodyPr/>
        <a:lstStyle/>
        <a:p>
          <a:endParaRPr lang="en-GB"/>
        </a:p>
      </dgm:t>
    </dgm:pt>
    <dgm:pt modelId="{3E07615A-1B07-42CC-91C3-873D5694E9C8}" type="sibTrans" cxnId="{F0EBAA40-8A1B-4175-AF16-99FFD5C8BB91}">
      <dgm:prSet/>
      <dgm:spPr/>
      <dgm:t>
        <a:bodyPr/>
        <a:lstStyle/>
        <a:p>
          <a:endParaRPr lang="en-GB"/>
        </a:p>
      </dgm:t>
    </dgm:pt>
    <dgm:pt modelId="{CF9B70BE-7D7D-41DD-BA76-48E588D079E3}">
      <dgm:prSet/>
      <dgm:spPr/>
      <dgm:t>
        <a:bodyPr/>
        <a:lstStyle/>
        <a:p>
          <a:pPr rtl="0"/>
          <a:r>
            <a:rPr lang="en-GB" dirty="0" smtClean="0"/>
            <a:t>Risk sharing </a:t>
          </a:r>
          <a:endParaRPr lang="en-GB" dirty="0"/>
        </a:p>
      </dgm:t>
    </dgm:pt>
    <dgm:pt modelId="{E07361A4-FF43-413B-9BCE-15F4998E752B}" type="parTrans" cxnId="{4F28F8B7-FEEA-439A-8546-F01B8C71BDE2}">
      <dgm:prSet/>
      <dgm:spPr/>
      <dgm:t>
        <a:bodyPr/>
        <a:lstStyle/>
        <a:p>
          <a:endParaRPr lang="en-GB"/>
        </a:p>
      </dgm:t>
    </dgm:pt>
    <dgm:pt modelId="{B3882516-5F90-463D-BE2F-3C0D4ADEE06B}" type="sibTrans" cxnId="{4F28F8B7-FEEA-439A-8546-F01B8C71BDE2}">
      <dgm:prSet/>
      <dgm:spPr/>
      <dgm:t>
        <a:bodyPr/>
        <a:lstStyle/>
        <a:p>
          <a:endParaRPr lang="en-GB"/>
        </a:p>
      </dgm:t>
    </dgm:pt>
    <dgm:pt modelId="{A3175FFB-7CB9-4710-9300-EDF5533EEC18}">
      <dgm:prSet/>
      <dgm:spPr/>
      <dgm:t>
        <a:bodyPr/>
        <a:lstStyle/>
        <a:p>
          <a:pPr rtl="0"/>
          <a:r>
            <a:rPr lang="en-GB" smtClean="0"/>
            <a:t>Seeks security</a:t>
          </a:r>
          <a:endParaRPr lang="en-GB"/>
        </a:p>
      </dgm:t>
    </dgm:pt>
    <dgm:pt modelId="{51CF37BB-67A0-4C6B-8EC3-08163EE58BAD}" type="parTrans" cxnId="{2F8A1C8E-92B4-4BAF-AD59-DC5AC76720B4}">
      <dgm:prSet/>
      <dgm:spPr/>
      <dgm:t>
        <a:bodyPr/>
        <a:lstStyle/>
        <a:p>
          <a:endParaRPr lang="en-GB"/>
        </a:p>
      </dgm:t>
    </dgm:pt>
    <dgm:pt modelId="{D277AF07-94C2-4494-8F37-AF20E52CADE4}" type="sibTrans" cxnId="{2F8A1C8E-92B4-4BAF-AD59-DC5AC76720B4}">
      <dgm:prSet/>
      <dgm:spPr/>
      <dgm:t>
        <a:bodyPr/>
        <a:lstStyle/>
        <a:p>
          <a:endParaRPr lang="en-GB"/>
        </a:p>
      </dgm:t>
    </dgm:pt>
    <dgm:pt modelId="{7B879AA2-2C7B-44EA-B360-9F9A26582E52}">
      <dgm:prSet/>
      <dgm:spPr/>
      <dgm:t>
        <a:bodyPr/>
        <a:lstStyle/>
        <a:p>
          <a:pPr rtl="0"/>
          <a:r>
            <a:rPr lang="en-GB" dirty="0" smtClean="0"/>
            <a:t>Controlling and disengaged </a:t>
          </a:r>
          <a:endParaRPr lang="en-GB" dirty="0"/>
        </a:p>
      </dgm:t>
    </dgm:pt>
    <dgm:pt modelId="{483DBB87-0039-4004-8A2A-0E455EA62EA0}" type="parTrans" cxnId="{D89A388C-41DA-4753-9748-F81B95D97625}">
      <dgm:prSet/>
      <dgm:spPr/>
      <dgm:t>
        <a:bodyPr/>
        <a:lstStyle/>
        <a:p>
          <a:endParaRPr lang="en-GB"/>
        </a:p>
      </dgm:t>
    </dgm:pt>
    <dgm:pt modelId="{9EC961D0-47A3-4950-BD25-E09F44817B87}" type="sibTrans" cxnId="{D89A388C-41DA-4753-9748-F81B95D97625}">
      <dgm:prSet/>
      <dgm:spPr/>
      <dgm:t>
        <a:bodyPr/>
        <a:lstStyle/>
        <a:p>
          <a:endParaRPr lang="en-GB"/>
        </a:p>
      </dgm:t>
    </dgm:pt>
    <dgm:pt modelId="{DE1F7E58-5267-4A97-9A35-71BCFF779889}">
      <dgm:prSet/>
      <dgm:spPr/>
      <dgm:t>
        <a:bodyPr/>
        <a:lstStyle/>
        <a:p>
          <a:pPr rtl="0"/>
          <a:r>
            <a:rPr lang="en-GB" dirty="0" smtClean="0"/>
            <a:t>Debt is mechanistic </a:t>
          </a:r>
          <a:endParaRPr lang="en-GB" dirty="0"/>
        </a:p>
      </dgm:t>
    </dgm:pt>
    <dgm:pt modelId="{2DDBFB72-6FC1-4843-A220-E7DBCC01D02B}" type="parTrans" cxnId="{610DBE1B-26AE-4FC9-8CE4-9A3CED5337A6}">
      <dgm:prSet/>
      <dgm:spPr/>
      <dgm:t>
        <a:bodyPr/>
        <a:lstStyle/>
        <a:p>
          <a:endParaRPr lang="en-GB"/>
        </a:p>
      </dgm:t>
    </dgm:pt>
    <dgm:pt modelId="{08FD58B3-F30B-45D7-B2C3-E8114F02D0EE}" type="sibTrans" cxnId="{610DBE1B-26AE-4FC9-8CE4-9A3CED5337A6}">
      <dgm:prSet/>
      <dgm:spPr/>
      <dgm:t>
        <a:bodyPr/>
        <a:lstStyle/>
        <a:p>
          <a:endParaRPr lang="en-GB"/>
        </a:p>
      </dgm:t>
    </dgm:pt>
    <dgm:pt modelId="{BFF09A4B-B825-4D24-82DB-DDFA510DB775}" type="pres">
      <dgm:prSet presAssocID="{FE392F3F-5DC0-473E-A465-8DDE7C5EF89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556C11-6D19-49E2-BC54-53DCB857954D}" type="pres">
      <dgm:prSet presAssocID="{FE392F3F-5DC0-473E-A465-8DDE7C5EF89D}" presName="wedge1" presStyleLbl="node1" presStyleIdx="0" presStyleCnt="6" custLinFactNeighborX="1161" custLinFactNeighborY="-512"/>
      <dgm:spPr/>
      <dgm:t>
        <a:bodyPr/>
        <a:lstStyle/>
        <a:p>
          <a:endParaRPr lang="en-GB"/>
        </a:p>
      </dgm:t>
    </dgm:pt>
    <dgm:pt modelId="{B8A4A0D3-61DE-4CED-9BE8-82813D24653D}" type="pres">
      <dgm:prSet presAssocID="{FE392F3F-5DC0-473E-A465-8DDE7C5EF89D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EA9857-231E-43BE-AB75-C4351886D6C2}" type="pres">
      <dgm:prSet presAssocID="{FE392F3F-5DC0-473E-A465-8DDE7C5EF89D}" presName="wedge2" presStyleLbl="node1" presStyleIdx="1" presStyleCnt="6"/>
      <dgm:spPr/>
      <dgm:t>
        <a:bodyPr/>
        <a:lstStyle/>
        <a:p>
          <a:endParaRPr lang="en-GB"/>
        </a:p>
      </dgm:t>
    </dgm:pt>
    <dgm:pt modelId="{6F4E83F5-C602-46E1-A676-87657EEB6651}" type="pres">
      <dgm:prSet presAssocID="{FE392F3F-5DC0-473E-A465-8DDE7C5EF89D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D6CC30-0F72-4E27-ABEF-A78C63957ECC}" type="pres">
      <dgm:prSet presAssocID="{FE392F3F-5DC0-473E-A465-8DDE7C5EF89D}" presName="wedge3" presStyleLbl="node1" presStyleIdx="2" presStyleCnt="6"/>
      <dgm:spPr/>
      <dgm:t>
        <a:bodyPr/>
        <a:lstStyle/>
        <a:p>
          <a:endParaRPr lang="en-GB"/>
        </a:p>
      </dgm:t>
    </dgm:pt>
    <dgm:pt modelId="{B3618CCA-1936-4E87-831E-A95E55BE7B8B}" type="pres">
      <dgm:prSet presAssocID="{FE392F3F-5DC0-473E-A465-8DDE7C5EF89D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EAE25E-6FD8-4357-8995-CCCC19A36C93}" type="pres">
      <dgm:prSet presAssocID="{FE392F3F-5DC0-473E-A465-8DDE7C5EF89D}" presName="wedge4" presStyleLbl="node1" presStyleIdx="3" presStyleCnt="6"/>
      <dgm:spPr/>
      <dgm:t>
        <a:bodyPr/>
        <a:lstStyle/>
        <a:p>
          <a:endParaRPr lang="en-GB"/>
        </a:p>
      </dgm:t>
    </dgm:pt>
    <dgm:pt modelId="{59182B67-27CA-4DE5-9D14-167FF065976F}" type="pres">
      <dgm:prSet presAssocID="{FE392F3F-5DC0-473E-A465-8DDE7C5EF89D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36AD2E-9B4A-4512-99B9-DDE4784008B7}" type="pres">
      <dgm:prSet presAssocID="{FE392F3F-5DC0-473E-A465-8DDE7C5EF89D}" presName="wedge5" presStyleLbl="node1" presStyleIdx="4" presStyleCnt="6"/>
      <dgm:spPr/>
      <dgm:t>
        <a:bodyPr/>
        <a:lstStyle/>
        <a:p>
          <a:endParaRPr lang="en-GB"/>
        </a:p>
      </dgm:t>
    </dgm:pt>
    <dgm:pt modelId="{6CC126D5-686C-446A-B7A0-DB6B639A8454}" type="pres">
      <dgm:prSet presAssocID="{FE392F3F-5DC0-473E-A465-8DDE7C5EF89D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FEB367-A47F-44A2-AD31-52C439DB3FF1}" type="pres">
      <dgm:prSet presAssocID="{FE392F3F-5DC0-473E-A465-8DDE7C5EF89D}" presName="wedge6" presStyleLbl="node1" presStyleIdx="5" presStyleCnt="6"/>
      <dgm:spPr/>
      <dgm:t>
        <a:bodyPr/>
        <a:lstStyle/>
        <a:p>
          <a:endParaRPr lang="en-GB"/>
        </a:p>
      </dgm:t>
    </dgm:pt>
    <dgm:pt modelId="{2868C306-F474-4514-9BBF-13313CA121FC}" type="pres">
      <dgm:prSet presAssocID="{FE392F3F-5DC0-473E-A465-8DDE7C5EF89D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E267F0-D56F-4CEB-A6D7-38F0C89B3E8C}" type="presOf" srcId="{E7296910-DB42-4AB8-B63A-3C6E0EBC0013}" destId="{37556C11-6D19-49E2-BC54-53DCB857954D}" srcOrd="0" destOrd="0" presId="urn:microsoft.com/office/officeart/2005/8/layout/chart3"/>
    <dgm:cxn modelId="{E5868234-92D3-4F8C-A6AE-74A3DD5BAD5E}" type="presOf" srcId="{44FF9E63-470D-49F6-A5E5-E051DF51F0DF}" destId="{ADEA9857-231E-43BE-AB75-C4351886D6C2}" srcOrd="0" destOrd="0" presId="urn:microsoft.com/office/officeart/2005/8/layout/chart3"/>
    <dgm:cxn modelId="{2F8A1C8E-92B4-4BAF-AD59-DC5AC76720B4}" srcId="{FE392F3F-5DC0-473E-A465-8DDE7C5EF89D}" destId="{A3175FFB-7CB9-4710-9300-EDF5533EEC18}" srcOrd="3" destOrd="0" parTransId="{51CF37BB-67A0-4C6B-8EC3-08163EE58BAD}" sibTransId="{D277AF07-94C2-4494-8F37-AF20E52CADE4}"/>
    <dgm:cxn modelId="{B1EDB845-0AA2-4670-9B90-61A03591ED01}" type="presOf" srcId="{FE392F3F-5DC0-473E-A465-8DDE7C5EF89D}" destId="{BFF09A4B-B825-4D24-82DB-DDFA510DB775}" srcOrd="0" destOrd="0" presId="urn:microsoft.com/office/officeart/2005/8/layout/chart3"/>
    <dgm:cxn modelId="{201DEA39-61FD-4DED-82D4-90598BF0776D}" type="presOf" srcId="{DE1F7E58-5267-4A97-9A35-71BCFF779889}" destId="{91FEB367-A47F-44A2-AD31-52C439DB3FF1}" srcOrd="0" destOrd="0" presId="urn:microsoft.com/office/officeart/2005/8/layout/chart3"/>
    <dgm:cxn modelId="{D2720223-EC17-43BC-9100-5033ACFC068D}" type="presOf" srcId="{A3175FFB-7CB9-4710-9300-EDF5533EEC18}" destId="{45EAE25E-6FD8-4357-8995-CCCC19A36C93}" srcOrd="0" destOrd="0" presId="urn:microsoft.com/office/officeart/2005/8/layout/chart3"/>
    <dgm:cxn modelId="{F6C61BD2-EA29-42DF-BBC2-574197E25672}" type="presOf" srcId="{7B879AA2-2C7B-44EA-B360-9F9A26582E52}" destId="{3436AD2E-9B4A-4512-99B9-DDE4784008B7}" srcOrd="0" destOrd="0" presId="urn:microsoft.com/office/officeart/2005/8/layout/chart3"/>
    <dgm:cxn modelId="{E11768AA-F739-4240-B1F7-01EAC32F4CE2}" type="presOf" srcId="{DE1F7E58-5267-4A97-9A35-71BCFF779889}" destId="{2868C306-F474-4514-9BBF-13313CA121FC}" srcOrd="1" destOrd="0" presId="urn:microsoft.com/office/officeart/2005/8/layout/chart3"/>
    <dgm:cxn modelId="{322694B2-270A-46B7-BDC5-EF051FA0CCDF}" type="presOf" srcId="{7B879AA2-2C7B-44EA-B360-9F9A26582E52}" destId="{6CC126D5-686C-446A-B7A0-DB6B639A8454}" srcOrd="1" destOrd="0" presId="urn:microsoft.com/office/officeart/2005/8/layout/chart3"/>
    <dgm:cxn modelId="{AA5C1E2A-C7E9-4FD2-ACB9-A1FF943DCBDF}" type="presOf" srcId="{44FF9E63-470D-49F6-A5E5-E051DF51F0DF}" destId="{6F4E83F5-C602-46E1-A676-87657EEB6651}" srcOrd="1" destOrd="0" presId="urn:microsoft.com/office/officeart/2005/8/layout/chart3"/>
    <dgm:cxn modelId="{4F28F8B7-FEEA-439A-8546-F01B8C71BDE2}" srcId="{FE392F3F-5DC0-473E-A465-8DDE7C5EF89D}" destId="{CF9B70BE-7D7D-41DD-BA76-48E588D079E3}" srcOrd="2" destOrd="0" parTransId="{E07361A4-FF43-413B-9BCE-15F4998E752B}" sibTransId="{B3882516-5F90-463D-BE2F-3C0D4ADEE06B}"/>
    <dgm:cxn modelId="{F0EBAA40-8A1B-4175-AF16-99FFD5C8BB91}" srcId="{FE392F3F-5DC0-473E-A465-8DDE7C5EF89D}" destId="{44FF9E63-470D-49F6-A5E5-E051DF51F0DF}" srcOrd="1" destOrd="0" parTransId="{1CD1BD30-9416-4426-8BA3-A918A056E2F4}" sibTransId="{3E07615A-1B07-42CC-91C3-873D5694E9C8}"/>
    <dgm:cxn modelId="{D89A388C-41DA-4753-9748-F81B95D97625}" srcId="{FE392F3F-5DC0-473E-A465-8DDE7C5EF89D}" destId="{7B879AA2-2C7B-44EA-B360-9F9A26582E52}" srcOrd="4" destOrd="0" parTransId="{483DBB87-0039-4004-8A2A-0E455EA62EA0}" sibTransId="{9EC961D0-47A3-4950-BD25-E09F44817B87}"/>
    <dgm:cxn modelId="{048888B5-77EF-4C4E-B0A5-E2B371F4B156}" type="presOf" srcId="{CF9B70BE-7D7D-41DD-BA76-48E588D079E3}" destId="{B3618CCA-1936-4E87-831E-A95E55BE7B8B}" srcOrd="1" destOrd="0" presId="urn:microsoft.com/office/officeart/2005/8/layout/chart3"/>
    <dgm:cxn modelId="{3E05C9E4-D956-400F-9B79-339EACA649D7}" srcId="{FE392F3F-5DC0-473E-A465-8DDE7C5EF89D}" destId="{E7296910-DB42-4AB8-B63A-3C6E0EBC0013}" srcOrd="0" destOrd="0" parTransId="{A4E10FC1-9AE2-4FF6-A668-5887791D5C5C}" sibTransId="{94C04E22-90EE-4702-9F3F-51D59C66CCA0}"/>
    <dgm:cxn modelId="{BBE0B3B3-2850-41E7-BBB5-5F1EECA026CA}" type="presOf" srcId="{CF9B70BE-7D7D-41DD-BA76-48E588D079E3}" destId="{CFD6CC30-0F72-4E27-ABEF-A78C63957ECC}" srcOrd="0" destOrd="0" presId="urn:microsoft.com/office/officeart/2005/8/layout/chart3"/>
    <dgm:cxn modelId="{823CEEC5-3C64-4DD7-B1B8-3C217C597F2C}" type="presOf" srcId="{E7296910-DB42-4AB8-B63A-3C6E0EBC0013}" destId="{B8A4A0D3-61DE-4CED-9BE8-82813D24653D}" srcOrd="1" destOrd="0" presId="urn:microsoft.com/office/officeart/2005/8/layout/chart3"/>
    <dgm:cxn modelId="{610DBE1B-26AE-4FC9-8CE4-9A3CED5337A6}" srcId="{FE392F3F-5DC0-473E-A465-8DDE7C5EF89D}" destId="{DE1F7E58-5267-4A97-9A35-71BCFF779889}" srcOrd="5" destOrd="0" parTransId="{2DDBFB72-6FC1-4843-A220-E7DBCC01D02B}" sibTransId="{08FD58B3-F30B-45D7-B2C3-E8114F02D0EE}"/>
    <dgm:cxn modelId="{51CF6BA1-5298-4F0E-9FAD-41EE1D065249}" type="presOf" srcId="{A3175FFB-7CB9-4710-9300-EDF5533EEC18}" destId="{59182B67-27CA-4DE5-9D14-167FF065976F}" srcOrd="1" destOrd="0" presId="urn:microsoft.com/office/officeart/2005/8/layout/chart3"/>
    <dgm:cxn modelId="{32AA7308-1DF1-41FC-A3DF-63995DE71295}" type="presParOf" srcId="{BFF09A4B-B825-4D24-82DB-DDFA510DB775}" destId="{37556C11-6D19-49E2-BC54-53DCB857954D}" srcOrd="0" destOrd="0" presId="urn:microsoft.com/office/officeart/2005/8/layout/chart3"/>
    <dgm:cxn modelId="{11AA4DF1-D805-48F1-97C2-4582904B71EE}" type="presParOf" srcId="{BFF09A4B-B825-4D24-82DB-DDFA510DB775}" destId="{B8A4A0D3-61DE-4CED-9BE8-82813D24653D}" srcOrd="1" destOrd="0" presId="urn:microsoft.com/office/officeart/2005/8/layout/chart3"/>
    <dgm:cxn modelId="{612012EA-9B3D-4506-9081-90D6EBFC0BA5}" type="presParOf" srcId="{BFF09A4B-B825-4D24-82DB-DDFA510DB775}" destId="{ADEA9857-231E-43BE-AB75-C4351886D6C2}" srcOrd="2" destOrd="0" presId="urn:microsoft.com/office/officeart/2005/8/layout/chart3"/>
    <dgm:cxn modelId="{5CAD74E5-C660-48DD-BDBD-BFA51E616AAF}" type="presParOf" srcId="{BFF09A4B-B825-4D24-82DB-DDFA510DB775}" destId="{6F4E83F5-C602-46E1-A676-87657EEB6651}" srcOrd="3" destOrd="0" presId="urn:microsoft.com/office/officeart/2005/8/layout/chart3"/>
    <dgm:cxn modelId="{48A63853-03D6-4E96-B118-5C851B43092C}" type="presParOf" srcId="{BFF09A4B-B825-4D24-82DB-DDFA510DB775}" destId="{CFD6CC30-0F72-4E27-ABEF-A78C63957ECC}" srcOrd="4" destOrd="0" presId="urn:microsoft.com/office/officeart/2005/8/layout/chart3"/>
    <dgm:cxn modelId="{7A90E0C7-F825-415E-8187-C20CD7B2E69D}" type="presParOf" srcId="{BFF09A4B-B825-4D24-82DB-DDFA510DB775}" destId="{B3618CCA-1936-4E87-831E-A95E55BE7B8B}" srcOrd="5" destOrd="0" presId="urn:microsoft.com/office/officeart/2005/8/layout/chart3"/>
    <dgm:cxn modelId="{A28E0E17-48F6-49EE-BDB4-BA41F3F53FC1}" type="presParOf" srcId="{BFF09A4B-B825-4D24-82DB-DDFA510DB775}" destId="{45EAE25E-6FD8-4357-8995-CCCC19A36C93}" srcOrd="6" destOrd="0" presId="urn:microsoft.com/office/officeart/2005/8/layout/chart3"/>
    <dgm:cxn modelId="{2EB49DFF-1989-48E3-92C3-49C408057B2C}" type="presParOf" srcId="{BFF09A4B-B825-4D24-82DB-DDFA510DB775}" destId="{59182B67-27CA-4DE5-9D14-167FF065976F}" srcOrd="7" destOrd="0" presId="urn:microsoft.com/office/officeart/2005/8/layout/chart3"/>
    <dgm:cxn modelId="{7B498BED-F346-48CD-8D51-BC4ABE36B9EE}" type="presParOf" srcId="{BFF09A4B-B825-4D24-82DB-DDFA510DB775}" destId="{3436AD2E-9B4A-4512-99B9-DDE4784008B7}" srcOrd="8" destOrd="0" presId="urn:microsoft.com/office/officeart/2005/8/layout/chart3"/>
    <dgm:cxn modelId="{9ECB06A0-0B52-4EDE-A1C4-3263D065A957}" type="presParOf" srcId="{BFF09A4B-B825-4D24-82DB-DDFA510DB775}" destId="{6CC126D5-686C-446A-B7A0-DB6B639A8454}" srcOrd="9" destOrd="0" presId="urn:microsoft.com/office/officeart/2005/8/layout/chart3"/>
    <dgm:cxn modelId="{9CCA6173-554D-435E-BA04-440F68C305E2}" type="presParOf" srcId="{BFF09A4B-B825-4D24-82DB-DDFA510DB775}" destId="{91FEB367-A47F-44A2-AD31-52C439DB3FF1}" srcOrd="10" destOrd="0" presId="urn:microsoft.com/office/officeart/2005/8/layout/chart3"/>
    <dgm:cxn modelId="{9173C9A7-9F45-49B4-80CE-C2C916ACD16B}" type="presParOf" srcId="{BFF09A4B-B825-4D24-82DB-DDFA510DB775}" destId="{2868C306-F474-4514-9BBF-13313CA121F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B40CE-CD02-5A4D-9720-C3DDAE575459}" type="doc">
      <dgm:prSet loTypeId="urn:microsoft.com/office/officeart/2005/8/layout/hProcess9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68B3E6AB-68D6-4185-9C23-F156D8CD194D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Unique to co-operative and community benefit societies</a:t>
          </a:r>
          <a:endParaRPr lang="en-GB" dirty="0"/>
        </a:p>
      </dgm:t>
    </dgm:pt>
    <dgm:pt modelId="{8F5ED2A2-A4B1-4930-8D33-2B1745F50DD9}" type="parTrans" cxnId="{8A4759B9-999E-41DF-A314-0BD877903946}">
      <dgm:prSet/>
      <dgm:spPr/>
      <dgm:t>
        <a:bodyPr/>
        <a:lstStyle/>
        <a:p>
          <a:endParaRPr lang="en-GB"/>
        </a:p>
      </dgm:t>
    </dgm:pt>
    <dgm:pt modelId="{A0EF1186-759D-487C-A499-9A3733852403}" type="sibTrans" cxnId="{8A4759B9-999E-41DF-A314-0BD877903946}">
      <dgm:prSet/>
      <dgm:spPr/>
      <dgm:t>
        <a:bodyPr/>
        <a:lstStyle/>
        <a:p>
          <a:endParaRPr lang="en-GB"/>
        </a:p>
      </dgm:t>
    </dgm:pt>
    <dgm:pt modelId="{A0EE19A5-4AF2-428B-A7BF-33A6DBEF6A4D}">
      <dgm:prSet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Non-transferable, nominal</a:t>
          </a:r>
        </a:p>
      </dgm:t>
    </dgm:pt>
    <dgm:pt modelId="{017D261A-42A0-4D29-A831-48AF2723383A}" type="parTrans" cxnId="{5AC6CE31-C658-4520-BD4D-6B74DF052985}">
      <dgm:prSet/>
      <dgm:spPr/>
      <dgm:t>
        <a:bodyPr/>
        <a:lstStyle/>
        <a:p>
          <a:endParaRPr lang="en-GB"/>
        </a:p>
      </dgm:t>
    </dgm:pt>
    <dgm:pt modelId="{7797DA61-62D5-46DD-AB7F-CFCBFACA1219}" type="sibTrans" cxnId="{5AC6CE31-C658-4520-BD4D-6B74DF052985}">
      <dgm:prSet/>
      <dgm:spPr/>
      <dgm:t>
        <a:bodyPr/>
        <a:lstStyle/>
        <a:p>
          <a:endParaRPr lang="en-GB"/>
        </a:p>
      </dgm:t>
    </dgm:pt>
    <dgm:pt modelId="{7704672A-CF89-4CA3-A6A1-2CC599C43E81}">
      <dgm:prSet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One Member One Vote</a:t>
          </a:r>
        </a:p>
      </dgm:t>
    </dgm:pt>
    <dgm:pt modelId="{0A1507E5-9AD1-4B97-8B5E-78C5095AB163}" type="parTrans" cxnId="{0F465C9C-BE77-4771-A0E6-B540797F5A5A}">
      <dgm:prSet/>
      <dgm:spPr/>
      <dgm:t>
        <a:bodyPr/>
        <a:lstStyle/>
        <a:p>
          <a:endParaRPr lang="en-GB"/>
        </a:p>
      </dgm:t>
    </dgm:pt>
    <dgm:pt modelId="{06F09189-806C-4809-BF6C-3A9BF4A71F5C}" type="sibTrans" cxnId="{0F465C9C-BE77-4771-A0E6-B540797F5A5A}">
      <dgm:prSet/>
      <dgm:spPr/>
      <dgm:t>
        <a:bodyPr/>
        <a:lstStyle/>
        <a:p>
          <a:endParaRPr lang="en-GB"/>
        </a:p>
      </dgm:t>
    </dgm:pt>
    <dgm:pt modelId="{EE945480-E5E8-4397-9FC9-4BB95ED4FA7E}">
      <dgm:prSet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Exempt from regulation under the FSMA 2000 </a:t>
          </a:r>
        </a:p>
      </dgm:t>
    </dgm:pt>
    <dgm:pt modelId="{1323EC8F-EF4E-4854-B025-C5192B374BA1}" type="parTrans" cxnId="{B9FE9C95-0BB0-402A-9C1F-2A68E829EBDE}">
      <dgm:prSet/>
      <dgm:spPr/>
      <dgm:t>
        <a:bodyPr/>
        <a:lstStyle/>
        <a:p>
          <a:endParaRPr lang="en-GB"/>
        </a:p>
      </dgm:t>
    </dgm:pt>
    <dgm:pt modelId="{E02CD9E4-5FC8-4D6B-8E5B-E3EA99058A66}" type="sibTrans" cxnId="{B9FE9C95-0BB0-402A-9C1F-2A68E829EBDE}">
      <dgm:prSet/>
      <dgm:spPr/>
      <dgm:t>
        <a:bodyPr/>
        <a:lstStyle/>
        <a:p>
          <a:endParaRPr lang="en-GB"/>
        </a:p>
      </dgm:t>
    </dgm:pt>
    <dgm:pt modelId="{658C2E1E-94F4-488D-A4ED-E887A11A67D9}">
      <dgm:prSet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Interest payment  only sufficient to attract investment </a:t>
          </a:r>
        </a:p>
      </dgm:t>
    </dgm:pt>
    <dgm:pt modelId="{C7A69872-C537-4FF0-BCDB-9C82C2224D8F}" type="parTrans" cxnId="{34A17824-2A5D-4075-A151-823647577C9F}">
      <dgm:prSet/>
      <dgm:spPr/>
      <dgm:t>
        <a:bodyPr/>
        <a:lstStyle/>
        <a:p>
          <a:endParaRPr lang="en-GB"/>
        </a:p>
      </dgm:t>
    </dgm:pt>
    <dgm:pt modelId="{3E3E7DAB-D517-4272-819E-9DE138B08143}" type="sibTrans" cxnId="{34A17824-2A5D-4075-A151-823647577C9F}">
      <dgm:prSet/>
      <dgm:spPr/>
      <dgm:t>
        <a:bodyPr/>
        <a:lstStyle/>
        <a:p>
          <a:endParaRPr lang="en-GB"/>
        </a:p>
      </dgm:t>
    </dgm:pt>
    <dgm:pt modelId="{AB70C536-9436-4EC5-96DE-37CD5ACE38B9}" type="pres">
      <dgm:prSet presAssocID="{5A6B40CE-CD02-5A4D-9720-C3DDAE57545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664F3B5-28CE-4102-977C-21E80AF363B4}" type="pres">
      <dgm:prSet presAssocID="{5A6B40CE-CD02-5A4D-9720-C3DDAE575459}" presName="arrow" presStyleLbl="bgShp" presStyleIdx="0" presStyleCnt="1"/>
      <dgm:spPr/>
    </dgm:pt>
    <dgm:pt modelId="{4CF44E94-BC0E-479C-B502-408A308FEB5F}" type="pres">
      <dgm:prSet presAssocID="{5A6B40CE-CD02-5A4D-9720-C3DDAE575459}" presName="linearProcess" presStyleCnt="0"/>
      <dgm:spPr/>
    </dgm:pt>
    <dgm:pt modelId="{772285D3-58B5-493B-8DBC-3BFA8F101F7D}" type="pres">
      <dgm:prSet presAssocID="{68B3E6AB-68D6-4185-9C23-F156D8CD194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A8E768-8E8E-4BDD-8708-AA53AAB907DC}" type="pres">
      <dgm:prSet presAssocID="{A0EF1186-759D-487C-A499-9A3733852403}" presName="sibTrans" presStyleCnt="0"/>
      <dgm:spPr/>
    </dgm:pt>
    <dgm:pt modelId="{3C0787F9-C2AA-4AC8-BB18-AA8B5AD3F8A0}" type="pres">
      <dgm:prSet presAssocID="{A0EE19A5-4AF2-428B-A7BF-33A6DBEF6A4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1B3860-2329-4702-8672-35FC8E6D4E49}" type="pres">
      <dgm:prSet presAssocID="{7797DA61-62D5-46DD-AB7F-CFCBFACA1219}" presName="sibTrans" presStyleCnt="0"/>
      <dgm:spPr/>
    </dgm:pt>
    <dgm:pt modelId="{DF8EDCC1-B299-4EA6-BEDE-E0C271C283FC}" type="pres">
      <dgm:prSet presAssocID="{7704672A-CF89-4CA3-A6A1-2CC599C43E81}" presName="textNode" presStyleLbl="node1" presStyleIdx="2" presStyleCnt="5" custLinFactNeighborX="-24057" custLinFactNeighborY="3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93749B-0707-4E79-9216-EB24E484D998}" type="pres">
      <dgm:prSet presAssocID="{06F09189-806C-4809-BF6C-3A9BF4A71F5C}" presName="sibTrans" presStyleCnt="0"/>
      <dgm:spPr/>
    </dgm:pt>
    <dgm:pt modelId="{54274093-34B1-4E86-89F0-A96DD1D18D4C}" type="pres">
      <dgm:prSet presAssocID="{EE945480-E5E8-4397-9FC9-4BB95ED4FA7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1A52A3-66DB-4062-83CE-EA855A79DBAB}" type="pres">
      <dgm:prSet presAssocID="{E02CD9E4-5FC8-4D6B-8E5B-E3EA99058A66}" presName="sibTrans" presStyleCnt="0"/>
      <dgm:spPr/>
    </dgm:pt>
    <dgm:pt modelId="{1313E411-4127-4993-B087-B0980BF1BF6C}" type="pres">
      <dgm:prSet presAssocID="{658C2E1E-94F4-488D-A4ED-E887A11A67D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4A17824-2A5D-4075-A151-823647577C9F}" srcId="{5A6B40CE-CD02-5A4D-9720-C3DDAE575459}" destId="{658C2E1E-94F4-488D-A4ED-E887A11A67D9}" srcOrd="4" destOrd="0" parTransId="{C7A69872-C537-4FF0-BCDB-9C82C2224D8F}" sibTransId="{3E3E7DAB-D517-4272-819E-9DE138B08143}"/>
    <dgm:cxn modelId="{95E687D5-692E-494B-B214-2652F9EB678D}" type="presOf" srcId="{658C2E1E-94F4-488D-A4ED-E887A11A67D9}" destId="{1313E411-4127-4993-B087-B0980BF1BF6C}" srcOrd="0" destOrd="0" presId="urn:microsoft.com/office/officeart/2005/8/layout/hProcess9"/>
    <dgm:cxn modelId="{BC426A19-90E1-419C-95DC-9CE92AB658C4}" type="presOf" srcId="{A0EE19A5-4AF2-428B-A7BF-33A6DBEF6A4D}" destId="{3C0787F9-C2AA-4AC8-BB18-AA8B5AD3F8A0}" srcOrd="0" destOrd="0" presId="urn:microsoft.com/office/officeart/2005/8/layout/hProcess9"/>
    <dgm:cxn modelId="{5AC6CE31-C658-4520-BD4D-6B74DF052985}" srcId="{5A6B40CE-CD02-5A4D-9720-C3DDAE575459}" destId="{A0EE19A5-4AF2-428B-A7BF-33A6DBEF6A4D}" srcOrd="1" destOrd="0" parTransId="{017D261A-42A0-4D29-A831-48AF2723383A}" sibTransId="{7797DA61-62D5-46DD-AB7F-CFCBFACA1219}"/>
    <dgm:cxn modelId="{BC765B58-71EC-4B4C-BF72-A193B9FCE4ED}" type="presOf" srcId="{68B3E6AB-68D6-4185-9C23-F156D8CD194D}" destId="{772285D3-58B5-493B-8DBC-3BFA8F101F7D}" srcOrd="0" destOrd="0" presId="urn:microsoft.com/office/officeart/2005/8/layout/hProcess9"/>
    <dgm:cxn modelId="{70884506-A11E-4836-9220-4198885164A3}" type="presOf" srcId="{7704672A-CF89-4CA3-A6A1-2CC599C43E81}" destId="{DF8EDCC1-B299-4EA6-BEDE-E0C271C283FC}" srcOrd="0" destOrd="0" presId="urn:microsoft.com/office/officeart/2005/8/layout/hProcess9"/>
    <dgm:cxn modelId="{8A4759B9-999E-41DF-A314-0BD877903946}" srcId="{5A6B40CE-CD02-5A4D-9720-C3DDAE575459}" destId="{68B3E6AB-68D6-4185-9C23-F156D8CD194D}" srcOrd="0" destOrd="0" parTransId="{8F5ED2A2-A4B1-4930-8D33-2B1745F50DD9}" sibTransId="{A0EF1186-759D-487C-A499-9A3733852403}"/>
    <dgm:cxn modelId="{94EDF1DE-573A-42FE-87CC-BFCE0A74FAFC}" type="presOf" srcId="{5A6B40CE-CD02-5A4D-9720-C3DDAE575459}" destId="{AB70C536-9436-4EC5-96DE-37CD5ACE38B9}" srcOrd="0" destOrd="0" presId="urn:microsoft.com/office/officeart/2005/8/layout/hProcess9"/>
    <dgm:cxn modelId="{25F6BC92-E285-4D3E-82E2-4A84F9740523}" type="presOf" srcId="{EE945480-E5E8-4397-9FC9-4BB95ED4FA7E}" destId="{54274093-34B1-4E86-89F0-A96DD1D18D4C}" srcOrd="0" destOrd="0" presId="urn:microsoft.com/office/officeart/2005/8/layout/hProcess9"/>
    <dgm:cxn modelId="{B9FE9C95-0BB0-402A-9C1F-2A68E829EBDE}" srcId="{5A6B40CE-CD02-5A4D-9720-C3DDAE575459}" destId="{EE945480-E5E8-4397-9FC9-4BB95ED4FA7E}" srcOrd="3" destOrd="0" parTransId="{1323EC8F-EF4E-4854-B025-C5192B374BA1}" sibTransId="{E02CD9E4-5FC8-4D6B-8E5B-E3EA99058A66}"/>
    <dgm:cxn modelId="{0F465C9C-BE77-4771-A0E6-B540797F5A5A}" srcId="{5A6B40CE-CD02-5A4D-9720-C3DDAE575459}" destId="{7704672A-CF89-4CA3-A6A1-2CC599C43E81}" srcOrd="2" destOrd="0" parTransId="{0A1507E5-9AD1-4B97-8B5E-78C5095AB163}" sibTransId="{06F09189-806C-4809-BF6C-3A9BF4A71F5C}"/>
    <dgm:cxn modelId="{69BE08ED-9455-479E-807E-E3E28F4BBBBE}" type="presParOf" srcId="{AB70C536-9436-4EC5-96DE-37CD5ACE38B9}" destId="{3664F3B5-28CE-4102-977C-21E80AF363B4}" srcOrd="0" destOrd="0" presId="urn:microsoft.com/office/officeart/2005/8/layout/hProcess9"/>
    <dgm:cxn modelId="{73D6BAA1-FA4C-482C-885C-F9E02774AE19}" type="presParOf" srcId="{AB70C536-9436-4EC5-96DE-37CD5ACE38B9}" destId="{4CF44E94-BC0E-479C-B502-408A308FEB5F}" srcOrd="1" destOrd="0" presId="urn:microsoft.com/office/officeart/2005/8/layout/hProcess9"/>
    <dgm:cxn modelId="{D7D3E76A-AFBD-4CCE-A3B8-B5FE4225FB2E}" type="presParOf" srcId="{4CF44E94-BC0E-479C-B502-408A308FEB5F}" destId="{772285D3-58B5-493B-8DBC-3BFA8F101F7D}" srcOrd="0" destOrd="0" presId="urn:microsoft.com/office/officeart/2005/8/layout/hProcess9"/>
    <dgm:cxn modelId="{1D6ECF03-7BF6-4B68-9590-151E2B1492D2}" type="presParOf" srcId="{4CF44E94-BC0E-479C-B502-408A308FEB5F}" destId="{BCA8E768-8E8E-4BDD-8708-AA53AAB907DC}" srcOrd="1" destOrd="0" presId="urn:microsoft.com/office/officeart/2005/8/layout/hProcess9"/>
    <dgm:cxn modelId="{F45B36B9-AE9A-44FB-B995-38F9B6B2272B}" type="presParOf" srcId="{4CF44E94-BC0E-479C-B502-408A308FEB5F}" destId="{3C0787F9-C2AA-4AC8-BB18-AA8B5AD3F8A0}" srcOrd="2" destOrd="0" presId="urn:microsoft.com/office/officeart/2005/8/layout/hProcess9"/>
    <dgm:cxn modelId="{CC65DC80-BF65-4C44-B5DA-FE1F696A0378}" type="presParOf" srcId="{4CF44E94-BC0E-479C-B502-408A308FEB5F}" destId="{A41B3860-2329-4702-8672-35FC8E6D4E49}" srcOrd="3" destOrd="0" presId="urn:microsoft.com/office/officeart/2005/8/layout/hProcess9"/>
    <dgm:cxn modelId="{7AA0AC50-0556-4694-849C-BB3233BA736A}" type="presParOf" srcId="{4CF44E94-BC0E-479C-B502-408A308FEB5F}" destId="{DF8EDCC1-B299-4EA6-BEDE-E0C271C283FC}" srcOrd="4" destOrd="0" presId="urn:microsoft.com/office/officeart/2005/8/layout/hProcess9"/>
    <dgm:cxn modelId="{E9CDEDAC-FFDC-41A9-989D-12712439B7E4}" type="presParOf" srcId="{4CF44E94-BC0E-479C-B502-408A308FEB5F}" destId="{BD93749B-0707-4E79-9216-EB24E484D998}" srcOrd="5" destOrd="0" presId="urn:microsoft.com/office/officeart/2005/8/layout/hProcess9"/>
    <dgm:cxn modelId="{5BA547C5-E29F-4DA2-9DCB-024CC0B00DB3}" type="presParOf" srcId="{4CF44E94-BC0E-479C-B502-408A308FEB5F}" destId="{54274093-34B1-4E86-89F0-A96DD1D18D4C}" srcOrd="6" destOrd="0" presId="urn:microsoft.com/office/officeart/2005/8/layout/hProcess9"/>
    <dgm:cxn modelId="{15CEDA0F-4285-420F-B572-08B58DA855FF}" type="presParOf" srcId="{4CF44E94-BC0E-479C-B502-408A308FEB5F}" destId="{4A1A52A3-66DB-4062-83CE-EA855A79DBAB}" srcOrd="7" destOrd="0" presId="urn:microsoft.com/office/officeart/2005/8/layout/hProcess9"/>
    <dgm:cxn modelId="{47CDB6AB-DE14-43A4-AB5F-5A35353BD64F}" type="presParOf" srcId="{4CF44E94-BC0E-479C-B502-408A308FEB5F}" destId="{1313E411-4127-4993-B087-B0980BF1BF6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812878-7038-46B1-92A2-F1A36D7FB4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0CDB4E7-845A-405E-A97C-5916E95BB578}">
      <dgm:prSet phldrT="[Text]"/>
      <dgm:spPr/>
      <dgm:t>
        <a:bodyPr/>
        <a:lstStyle/>
        <a:p>
          <a:r>
            <a:rPr lang="en-GB" dirty="0" smtClean="0">
              <a:latin typeface="Cabin" pitchFamily="34" charset="0"/>
            </a:rPr>
            <a:t>Nearly 500 new societies registered </a:t>
          </a:r>
          <a:endParaRPr lang="en-GB" dirty="0"/>
        </a:p>
      </dgm:t>
    </dgm:pt>
    <dgm:pt modelId="{7D4219AD-0763-422B-B65B-EE50CC25ED45}" type="parTrans" cxnId="{E6B7E17E-E87E-4CA8-B438-4C756F07424C}">
      <dgm:prSet/>
      <dgm:spPr/>
      <dgm:t>
        <a:bodyPr/>
        <a:lstStyle/>
        <a:p>
          <a:endParaRPr lang="en-GB"/>
        </a:p>
      </dgm:t>
    </dgm:pt>
    <dgm:pt modelId="{928CB2A2-8FBB-4CE2-BCF8-A9E9C2B5EE82}" type="sibTrans" cxnId="{E6B7E17E-E87E-4CA8-B438-4C756F07424C}">
      <dgm:prSet/>
      <dgm:spPr/>
      <dgm:t>
        <a:bodyPr/>
        <a:lstStyle/>
        <a:p>
          <a:endParaRPr lang="en-GB"/>
        </a:p>
      </dgm:t>
    </dgm:pt>
    <dgm:pt modelId="{732F07DD-39FA-4362-A29F-FB09139312B9}">
      <dgm:prSet/>
      <dgm:spPr/>
      <dgm:t>
        <a:bodyPr/>
        <a:lstStyle/>
        <a:p>
          <a:r>
            <a:rPr lang="en-GB" dirty="0" smtClean="0">
              <a:latin typeface="Cabin" pitchFamily="34" charset="0"/>
            </a:rPr>
            <a:t>Almost 200 share offers undertaken</a:t>
          </a:r>
        </a:p>
      </dgm:t>
    </dgm:pt>
    <dgm:pt modelId="{DFCED0B9-3285-4F9D-9EE0-8E0857B02DFF}" type="parTrans" cxnId="{AE4108CE-9E4E-4EBF-BE61-D30856E64944}">
      <dgm:prSet/>
      <dgm:spPr/>
      <dgm:t>
        <a:bodyPr/>
        <a:lstStyle/>
        <a:p>
          <a:endParaRPr lang="en-GB"/>
        </a:p>
      </dgm:t>
    </dgm:pt>
    <dgm:pt modelId="{7E889A83-4957-4F6B-A77B-E0631595E9C2}" type="sibTrans" cxnId="{AE4108CE-9E4E-4EBF-BE61-D30856E64944}">
      <dgm:prSet/>
      <dgm:spPr/>
      <dgm:t>
        <a:bodyPr/>
        <a:lstStyle/>
        <a:p>
          <a:endParaRPr lang="en-GB"/>
        </a:p>
      </dgm:t>
    </dgm:pt>
    <dgm:pt modelId="{AC7148B3-6303-4D9E-9924-6BB99C37D1B2}">
      <dgm:prSet/>
      <dgm:spPr/>
      <dgm:t>
        <a:bodyPr/>
        <a:lstStyle/>
        <a:p>
          <a:r>
            <a:rPr lang="en-GB" dirty="0" smtClean="0">
              <a:latin typeface="Cabin" pitchFamily="34" charset="0"/>
            </a:rPr>
            <a:t>Est. £35m raised from over 35,000 members</a:t>
          </a:r>
        </a:p>
      </dgm:t>
    </dgm:pt>
    <dgm:pt modelId="{A5425D5A-4D02-49BF-AB44-34AB87D83411}" type="parTrans" cxnId="{485ABC05-6455-47A8-8F9C-C6842279FA8B}">
      <dgm:prSet/>
      <dgm:spPr/>
      <dgm:t>
        <a:bodyPr/>
        <a:lstStyle/>
        <a:p>
          <a:endParaRPr lang="en-GB"/>
        </a:p>
      </dgm:t>
    </dgm:pt>
    <dgm:pt modelId="{17B36429-0EBD-40FE-9819-832FA8C1A544}" type="sibTrans" cxnId="{485ABC05-6455-47A8-8F9C-C6842279FA8B}">
      <dgm:prSet/>
      <dgm:spPr/>
      <dgm:t>
        <a:bodyPr/>
        <a:lstStyle/>
        <a:p>
          <a:endParaRPr lang="en-GB"/>
        </a:p>
      </dgm:t>
    </dgm:pt>
    <dgm:pt modelId="{2A3387D6-9C0A-4BE8-BC0C-3D95C58BC887}">
      <dgm:prSet/>
      <dgm:spPr>
        <a:solidFill>
          <a:schemeClr val="accent5"/>
        </a:solidFill>
      </dgm:spPr>
      <dgm:t>
        <a:bodyPr/>
        <a:lstStyle/>
        <a:p>
          <a:r>
            <a:rPr lang="en-GB" dirty="0" smtClean="0">
              <a:latin typeface="Cabin" pitchFamily="34" charset="0"/>
            </a:rPr>
            <a:t>Average offer raised £175,000</a:t>
          </a:r>
        </a:p>
      </dgm:t>
    </dgm:pt>
    <dgm:pt modelId="{FC5728C6-289A-4651-930B-824D46D7907A}" type="parTrans" cxnId="{AC8497B4-D1F5-4461-BDD0-BEBDA09A48DE}">
      <dgm:prSet/>
      <dgm:spPr/>
      <dgm:t>
        <a:bodyPr/>
        <a:lstStyle/>
        <a:p>
          <a:endParaRPr lang="en-GB"/>
        </a:p>
      </dgm:t>
    </dgm:pt>
    <dgm:pt modelId="{BE52BBE4-9064-4B54-84BF-9A2701D264D3}" type="sibTrans" cxnId="{AC8497B4-D1F5-4461-BDD0-BEBDA09A48DE}">
      <dgm:prSet/>
      <dgm:spPr/>
      <dgm:t>
        <a:bodyPr/>
        <a:lstStyle/>
        <a:p>
          <a:endParaRPr lang="en-GB"/>
        </a:p>
      </dgm:t>
    </dgm:pt>
    <dgm:pt modelId="{8EA20254-5716-48A2-9161-C99333868713}">
      <dgm:prSet/>
      <dgm:spPr/>
      <dgm:t>
        <a:bodyPr/>
        <a:lstStyle/>
        <a:p>
          <a:r>
            <a:rPr lang="en-GB" dirty="0" smtClean="0">
              <a:latin typeface="Cabin" pitchFamily="34" charset="0"/>
            </a:rPr>
            <a:t>Average membership </a:t>
          </a:r>
        </a:p>
        <a:p>
          <a:r>
            <a:rPr lang="en-GB" dirty="0" smtClean="0">
              <a:latin typeface="Cabin" pitchFamily="34" charset="0"/>
            </a:rPr>
            <a:t>175 members</a:t>
          </a:r>
        </a:p>
      </dgm:t>
    </dgm:pt>
    <dgm:pt modelId="{83FA4D4F-46ED-4069-ACB6-D0149220A072}" type="parTrans" cxnId="{D6EF12CB-994C-4743-B32E-D99CF0440708}">
      <dgm:prSet/>
      <dgm:spPr/>
      <dgm:t>
        <a:bodyPr/>
        <a:lstStyle/>
        <a:p>
          <a:endParaRPr lang="en-GB"/>
        </a:p>
      </dgm:t>
    </dgm:pt>
    <dgm:pt modelId="{F728C32F-BDD1-498F-864D-554CA430157E}" type="sibTrans" cxnId="{D6EF12CB-994C-4743-B32E-D99CF0440708}">
      <dgm:prSet/>
      <dgm:spPr/>
      <dgm:t>
        <a:bodyPr/>
        <a:lstStyle/>
        <a:p>
          <a:endParaRPr lang="en-GB"/>
        </a:p>
      </dgm:t>
    </dgm:pt>
    <dgm:pt modelId="{71ABCBA1-008B-4F32-AE3B-33C12C269ADC}">
      <dgm:prSet/>
      <dgm:spPr/>
      <dgm:t>
        <a:bodyPr/>
        <a:lstStyle/>
        <a:p>
          <a:r>
            <a:rPr lang="en-GB" dirty="0" smtClean="0">
              <a:latin typeface="Cabin" pitchFamily="34" charset="0"/>
            </a:rPr>
            <a:t>Average investment per member £750</a:t>
          </a:r>
        </a:p>
      </dgm:t>
    </dgm:pt>
    <dgm:pt modelId="{F239AECD-CB64-459B-9098-D463B6784DAE}" type="parTrans" cxnId="{5A83EDF2-C236-4812-A516-C176C8F524F4}">
      <dgm:prSet/>
      <dgm:spPr/>
      <dgm:t>
        <a:bodyPr/>
        <a:lstStyle/>
        <a:p>
          <a:endParaRPr lang="en-GB"/>
        </a:p>
      </dgm:t>
    </dgm:pt>
    <dgm:pt modelId="{30905C30-2C8B-4E4B-80DD-CA50E1334385}" type="sibTrans" cxnId="{5A83EDF2-C236-4812-A516-C176C8F524F4}">
      <dgm:prSet/>
      <dgm:spPr/>
      <dgm:t>
        <a:bodyPr/>
        <a:lstStyle/>
        <a:p>
          <a:endParaRPr lang="en-GB"/>
        </a:p>
      </dgm:t>
    </dgm:pt>
    <dgm:pt modelId="{91C299FA-2662-4B67-A345-F4242786D1F7}" type="pres">
      <dgm:prSet presAssocID="{63812878-7038-46B1-92A2-F1A36D7FB4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40B7CE0-8569-40C1-878B-EDB8C415A96B}" type="pres">
      <dgm:prSet presAssocID="{C0CDB4E7-845A-405E-A97C-5916E95BB57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D659E0-6A3C-4758-95CF-8A7CA8D0435B}" type="pres">
      <dgm:prSet presAssocID="{928CB2A2-8FBB-4CE2-BCF8-A9E9C2B5EE82}" presName="sibTrans" presStyleCnt="0"/>
      <dgm:spPr/>
    </dgm:pt>
    <dgm:pt modelId="{8DD31892-882B-4138-A571-2BEE7EA255FC}" type="pres">
      <dgm:prSet presAssocID="{732F07DD-39FA-4362-A29F-FB09139312B9}" presName="node" presStyleLbl="node1" presStyleIdx="1" presStyleCnt="6" custLinFactNeighborX="-1772" custLinFactNeighborY="-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684A97-E5DC-4451-AB41-00BF9A600940}" type="pres">
      <dgm:prSet presAssocID="{7E889A83-4957-4F6B-A77B-E0631595E9C2}" presName="sibTrans" presStyleCnt="0"/>
      <dgm:spPr/>
    </dgm:pt>
    <dgm:pt modelId="{D6B87882-BF70-40A6-B97D-4E867D77F23A}" type="pres">
      <dgm:prSet presAssocID="{AC7148B3-6303-4D9E-9924-6BB99C37D1B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BA0EC3-06E7-4414-A0F4-D86D8992AAE1}" type="pres">
      <dgm:prSet presAssocID="{17B36429-0EBD-40FE-9819-832FA8C1A544}" presName="sibTrans" presStyleCnt="0"/>
      <dgm:spPr/>
    </dgm:pt>
    <dgm:pt modelId="{50186D4C-1F1C-460F-803F-D1AFE90F0F60}" type="pres">
      <dgm:prSet presAssocID="{2A3387D6-9C0A-4BE8-BC0C-3D95C58BC887}" presName="node" presStyleLbl="node1" presStyleIdx="3" presStyleCnt="6" custLinFactNeighborX="-1717" custLinFactNeighborY="34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0DD299-974E-4C85-819B-5ADD714AE1D6}" type="pres">
      <dgm:prSet presAssocID="{BE52BBE4-9064-4B54-84BF-9A2701D264D3}" presName="sibTrans" presStyleCnt="0"/>
      <dgm:spPr/>
    </dgm:pt>
    <dgm:pt modelId="{69CD2FB4-70C6-45D7-B97F-FBD282CF0812}" type="pres">
      <dgm:prSet presAssocID="{8EA20254-5716-48A2-9161-C9933386871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9EF80A-8EAF-4FED-AA23-40B2BC575638}" type="pres">
      <dgm:prSet presAssocID="{F728C32F-BDD1-498F-864D-554CA430157E}" presName="sibTrans" presStyleCnt="0"/>
      <dgm:spPr/>
    </dgm:pt>
    <dgm:pt modelId="{E953AEC8-E89F-4400-B19E-E8C4D5216825}" type="pres">
      <dgm:prSet presAssocID="{71ABCBA1-008B-4F32-AE3B-33C12C269AD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0C0C94-E002-4D82-94FB-B87CFEF0E80A}" type="presOf" srcId="{71ABCBA1-008B-4F32-AE3B-33C12C269ADC}" destId="{E953AEC8-E89F-4400-B19E-E8C4D5216825}" srcOrd="0" destOrd="0" presId="urn:microsoft.com/office/officeart/2005/8/layout/default"/>
    <dgm:cxn modelId="{5A83EDF2-C236-4812-A516-C176C8F524F4}" srcId="{63812878-7038-46B1-92A2-F1A36D7FB471}" destId="{71ABCBA1-008B-4F32-AE3B-33C12C269ADC}" srcOrd="5" destOrd="0" parTransId="{F239AECD-CB64-459B-9098-D463B6784DAE}" sibTransId="{30905C30-2C8B-4E4B-80DD-CA50E1334385}"/>
    <dgm:cxn modelId="{AE4108CE-9E4E-4EBF-BE61-D30856E64944}" srcId="{63812878-7038-46B1-92A2-F1A36D7FB471}" destId="{732F07DD-39FA-4362-A29F-FB09139312B9}" srcOrd="1" destOrd="0" parTransId="{DFCED0B9-3285-4F9D-9EE0-8E0857B02DFF}" sibTransId="{7E889A83-4957-4F6B-A77B-E0631595E9C2}"/>
    <dgm:cxn modelId="{D6EF12CB-994C-4743-B32E-D99CF0440708}" srcId="{63812878-7038-46B1-92A2-F1A36D7FB471}" destId="{8EA20254-5716-48A2-9161-C99333868713}" srcOrd="4" destOrd="0" parTransId="{83FA4D4F-46ED-4069-ACB6-D0149220A072}" sibTransId="{F728C32F-BDD1-498F-864D-554CA430157E}"/>
    <dgm:cxn modelId="{485ABC05-6455-47A8-8F9C-C6842279FA8B}" srcId="{63812878-7038-46B1-92A2-F1A36D7FB471}" destId="{AC7148B3-6303-4D9E-9924-6BB99C37D1B2}" srcOrd="2" destOrd="0" parTransId="{A5425D5A-4D02-49BF-AB44-34AB87D83411}" sibTransId="{17B36429-0EBD-40FE-9819-832FA8C1A544}"/>
    <dgm:cxn modelId="{AC8497B4-D1F5-4461-BDD0-BEBDA09A48DE}" srcId="{63812878-7038-46B1-92A2-F1A36D7FB471}" destId="{2A3387D6-9C0A-4BE8-BC0C-3D95C58BC887}" srcOrd="3" destOrd="0" parTransId="{FC5728C6-289A-4651-930B-824D46D7907A}" sibTransId="{BE52BBE4-9064-4B54-84BF-9A2701D264D3}"/>
    <dgm:cxn modelId="{C1053999-0DCF-4450-8656-07D81C1DF1F1}" type="presOf" srcId="{2A3387D6-9C0A-4BE8-BC0C-3D95C58BC887}" destId="{50186D4C-1F1C-460F-803F-D1AFE90F0F60}" srcOrd="0" destOrd="0" presId="urn:microsoft.com/office/officeart/2005/8/layout/default"/>
    <dgm:cxn modelId="{B72A3181-BD45-4FD5-8F98-9239CA67170E}" type="presOf" srcId="{732F07DD-39FA-4362-A29F-FB09139312B9}" destId="{8DD31892-882B-4138-A571-2BEE7EA255FC}" srcOrd="0" destOrd="0" presId="urn:microsoft.com/office/officeart/2005/8/layout/default"/>
    <dgm:cxn modelId="{4EBDC879-AE36-4014-8539-99CA4B49E59E}" type="presOf" srcId="{63812878-7038-46B1-92A2-F1A36D7FB471}" destId="{91C299FA-2662-4B67-A345-F4242786D1F7}" srcOrd="0" destOrd="0" presId="urn:microsoft.com/office/officeart/2005/8/layout/default"/>
    <dgm:cxn modelId="{4EAA68B3-854E-4580-8B0A-3A592EC39941}" type="presOf" srcId="{AC7148B3-6303-4D9E-9924-6BB99C37D1B2}" destId="{D6B87882-BF70-40A6-B97D-4E867D77F23A}" srcOrd="0" destOrd="0" presId="urn:microsoft.com/office/officeart/2005/8/layout/default"/>
    <dgm:cxn modelId="{E6B7E17E-E87E-4CA8-B438-4C756F07424C}" srcId="{63812878-7038-46B1-92A2-F1A36D7FB471}" destId="{C0CDB4E7-845A-405E-A97C-5916E95BB578}" srcOrd="0" destOrd="0" parTransId="{7D4219AD-0763-422B-B65B-EE50CC25ED45}" sibTransId="{928CB2A2-8FBB-4CE2-BCF8-A9E9C2B5EE82}"/>
    <dgm:cxn modelId="{7F6DABB4-2507-4D6A-85E6-8CA351C45E84}" type="presOf" srcId="{8EA20254-5716-48A2-9161-C99333868713}" destId="{69CD2FB4-70C6-45D7-B97F-FBD282CF0812}" srcOrd="0" destOrd="0" presId="urn:microsoft.com/office/officeart/2005/8/layout/default"/>
    <dgm:cxn modelId="{72DBFB62-329B-40A2-AD73-01B07522AF23}" type="presOf" srcId="{C0CDB4E7-845A-405E-A97C-5916E95BB578}" destId="{A40B7CE0-8569-40C1-878B-EDB8C415A96B}" srcOrd="0" destOrd="0" presId="urn:microsoft.com/office/officeart/2005/8/layout/default"/>
    <dgm:cxn modelId="{0C606AA0-BA93-4684-97B8-8759B93BEEE0}" type="presParOf" srcId="{91C299FA-2662-4B67-A345-F4242786D1F7}" destId="{A40B7CE0-8569-40C1-878B-EDB8C415A96B}" srcOrd="0" destOrd="0" presId="urn:microsoft.com/office/officeart/2005/8/layout/default"/>
    <dgm:cxn modelId="{9D89502E-85CE-489A-8371-C5E45E6B754B}" type="presParOf" srcId="{91C299FA-2662-4B67-A345-F4242786D1F7}" destId="{24D659E0-6A3C-4758-95CF-8A7CA8D0435B}" srcOrd="1" destOrd="0" presId="urn:microsoft.com/office/officeart/2005/8/layout/default"/>
    <dgm:cxn modelId="{4AF5B6AA-45F0-471A-846A-5C3560CBE35D}" type="presParOf" srcId="{91C299FA-2662-4B67-A345-F4242786D1F7}" destId="{8DD31892-882B-4138-A571-2BEE7EA255FC}" srcOrd="2" destOrd="0" presId="urn:microsoft.com/office/officeart/2005/8/layout/default"/>
    <dgm:cxn modelId="{AAF0E971-9F3C-4121-9623-7D805038BB96}" type="presParOf" srcId="{91C299FA-2662-4B67-A345-F4242786D1F7}" destId="{F8684A97-E5DC-4451-AB41-00BF9A600940}" srcOrd="3" destOrd="0" presId="urn:microsoft.com/office/officeart/2005/8/layout/default"/>
    <dgm:cxn modelId="{E4B25E3F-B01E-48E4-AC69-22519AF13253}" type="presParOf" srcId="{91C299FA-2662-4B67-A345-F4242786D1F7}" destId="{D6B87882-BF70-40A6-B97D-4E867D77F23A}" srcOrd="4" destOrd="0" presId="urn:microsoft.com/office/officeart/2005/8/layout/default"/>
    <dgm:cxn modelId="{A8910FD1-F376-456E-B157-DD6C7B0099D1}" type="presParOf" srcId="{91C299FA-2662-4B67-A345-F4242786D1F7}" destId="{67BA0EC3-06E7-4414-A0F4-D86D8992AAE1}" srcOrd="5" destOrd="0" presId="urn:microsoft.com/office/officeart/2005/8/layout/default"/>
    <dgm:cxn modelId="{056B9FA5-0EE0-4191-9A07-24B6959C187D}" type="presParOf" srcId="{91C299FA-2662-4B67-A345-F4242786D1F7}" destId="{50186D4C-1F1C-460F-803F-D1AFE90F0F60}" srcOrd="6" destOrd="0" presId="urn:microsoft.com/office/officeart/2005/8/layout/default"/>
    <dgm:cxn modelId="{3528C7D6-BB60-4277-BE94-14C47485C288}" type="presParOf" srcId="{91C299FA-2662-4B67-A345-F4242786D1F7}" destId="{D50DD299-974E-4C85-819B-5ADD714AE1D6}" srcOrd="7" destOrd="0" presId="urn:microsoft.com/office/officeart/2005/8/layout/default"/>
    <dgm:cxn modelId="{E2034429-C2BF-469D-92F9-1529D7A57FD0}" type="presParOf" srcId="{91C299FA-2662-4B67-A345-F4242786D1F7}" destId="{69CD2FB4-70C6-45D7-B97F-FBD282CF0812}" srcOrd="8" destOrd="0" presId="urn:microsoft.com/office/officeart/2005/8/layout/default"/>
    <dgm:cxn modelId="{D0558577-42FE-4264-99EC-A445D0B8EAEB}" type="presParOf" srcId="{91C299FA-2662-4B67-A345-F4242786D1F7}" destId="{749EF80A-8EAF-4FED-AA23-40B2BC575638}" srcOrd="9" destOrd="0" presId="urn:microsoft.com/office/officeart/2005/8/layout/default"/>
    <dgm:cxn modelId="{B4E68C72-4436-426A-A883-68C8CA4AF9CB}" type="presParOf" srcId="{91C299FA-2662-4B67-A345-F4242786D1F7}" destId="{E953AEC8-E89F-4400-B19E-E8C4D521682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5B5F45-AE7A-4E94-8403-D8B12486B543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</dgm:pt>
    <dgm:pt modelId="{BEBF821B-02EE-4995-8DBB-C11B38699573}">
      <dgm:prSet phldrT="[Text]"/>
      <dgm:spPr/>
      <dgm:t>
        <a:bodyPr/>
        <a:lstStyle/>
        <a:p>
          <a:r>
            <a:rPr lang="en-GB" smtClean="0">
              <a:latin typeface="Gisha" pitchFamily="34" charset="-79"/>
              <a:cs typeface="Gisha" pitchFamily="34" charset="-79"/>
            </a:rPr>
            <a:t>Business model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3F0CBC1F-7D40-4AA4-B81A-33CD82765B0B}" type="parTrans" cxnId="{FF7F88B1-7ECF-4391-A592-5F935E84673F}">
      <dgm:prSet/>
      <dgm:spPr/>
      <dgm:t>
        <a:bodyPr/>
        <a:lstStyle/>
        <a:p>
          <a:endParaRPr lang="en-GB"/>
        </a:p>
      </dgm:t>
    </dgm:pt>
    <dgm:pt modelId="{F5B26A49-FC26-47F1-83C7-155F4FB8220B}" type="sibTrans" cxnId="{FF7F88B1-7ECF-4391-A592-5F935E84673F}">
      <dgm:prSet/>
      <dgm:spPr/>
      <dgm:t>
        <a:bodyPr/>
        <a:lstStyle/>
        <a:p>
          <a:endParaRPr lang="en-GB"/>
        </a:p>
      </dgm:t>
    </dgm:pt>
    <dgm:pt modelId="{567812D3-871C-4C6A-906A-485933588F0E}">
      <dgm:prSet phldrT="[Text]"/>
      <dgm:spPr/>
      <dgm:t>
        <a:bodyPr/>
        <a:lstStyle/>
        <a:p>
          <a:r>
            <a:rPr lang="en-GB" smtClean="0">
              <a:latin typeface="Gisha" pitchFamily="34" charset="-79"/>
              <a:cs typeface="Gisha" pitchFamily="34" charset="-79"/>
            </a:rPr>
            <a:t>Community engagement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DC37E3A6-71F6-49BF-A227-5F5A7FACE83E}" type="parTrans" cxnId="{F796ACD8-4CC4-4D35-BA35-80DAC15F424B}">
      <dgm:prSet/>
      <dgm:spPr/>
      <dgm:t>
        <a:bodyPr/>
        <a:lstStyle/>
        <a:p>
          <a:endParaRPr lang="en-GB"/>
        </a:p>
      </dgm:t>
    </dgm:pt>
    <dgm:pt modelId="{C4AA75DE-E281-4BDD-8141-D72F96A46246}" type="sibTrans" cxnId="{F796ACD8-4CC4-4D35-BA35-80DAC15F424B}">
      <dgm:prSet/>
      <dgm:spPr/>
      <dgm:t>
        <a:bodyPr/>
        <a:lstStyle/>
        <a:p>
          <a:endParaRPr lang="en-GB"/>
        </a:p>
      </dgm:t>
    </dgm:pt>
    <dgm:pt modelId="{4623A01B-8B16-432C-87EC-3EDF20B04DA1}">
      <dgm:prSet phldrT="[Text]"/>
      <dgm:spPr/>
      <dgm:t>
        <a:bodyPr/>
        <a:lstStyle/>
        <a:p>
          <a:r>
            <a:rPr lang="en-GB" smtClean="0">
              <a:latin typeface="Gisha" pitchFamily="34" charset="-79"/>
              <a:cs typeface="Gisha" pitchFamily="34" charset="-79"/>
            </a:rPr>
            <a:t>Governance</a:t>
          </a:r>
          <a:endParaRPr lang="en-GB" dirty="0" smtClean="0">
            <a:latin typeface="Gisha" pitchFamily="34" charset="-79"/>
            <a:cs typeface="Gisha" pitchFamily="34" charset="-79"/>
          </a:endParaRPr>
        </a:p>
      </dgm:t>
    </dgm:pt>
    <dgm:pt modelId="{6263B3CA-F40C-47E8-8D9D-1D9F76EF23A4}" type="parTrans" cxnId="{F1D3368B-B666-4BCC-BF2D-D3B97180CB47}">
      <dgm:prSet/>
      <dgm:spPr/>
      <dgm:t>
        <a:bodyPr/>
        <a:lstStyle/>
        <a:p>
          <a:endParaRPr lang="en-GB"/>
        </a:p>
      </dgm:t>
    </dgm:pt>
    <dgm:pt modelId="{E3196325-15CD-43FE-895A-D185D70D0198}" type="sibTrans" cxnId="{F1D3368B-B666-4BCC-BF2D-D3B97180CB47}">
      <dgm:prSet/>
      <dgm:spPr/>
      <dgm:t>
        <a:bodyPr/>
        <a:lstStyle/>
        <a:p>
          <a:endParaRPr lang="en-GB"/>
        </a:p>
      </dgm:t>
    </dgm:pt>
    <dgm:pt modelId="{FC6773D9-125C-496D-B3B2-51D48036E89C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Offer document</a:t>
          </a:r>
        </a:p>
      </dgm:t>
    </dgm:pt>
    <dgm:pt modelId="{AE4B29C9-C3BA-4532-BB93-E9EF290C878A}" type="parTrans" cxnId="{60641410-BD42-4536-9AC9-7093ACA57D9A}">
      <dgm:prSet/>
      <dgm:spPr/>
      <dgm:t>
        <a:bodyPr/>
        <a:lstStyle/>
        <a:p>
          <a:endParaRPr lang="en-GB"/>
        </a:p>
      </dgm:t>
    </dgm:pt>
    <dgm:pt modelId="{43B1AF29-ED54-4DAA-824E-77331D20E95E}" type="sibTrans" cxnId="{60641410-BD42-4536-9AC9-7093ACA57D9A}">
      <dgm:prSet/>
      <dgm:spPr/>
      <dgm:t>
        <a:bodyPr/>
        <a:lstStyle/>
        <a:p>
          <a:endParaRPr lang="en-GB"/>
        </a:p>
      </dgm:t>
    </dgm:pt>
    <dgm:pt modelId="{0ADCAE0B-FEC4-4152-A916-B99E364EC3AD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Profitable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354563C0-FA4F-48E1-8E50-EC5A328F3E6C}" type="parTrans" cxnId="{A89EF761-0DE3-406C-B371-0A8418AB14D3}">
      <dgm:prSet/>
      <dgm:spPr/>
      <dgm:t>
        <a:bodyPr/>
        <a:lstStyle/>
        <a:p>
          <a:endParaRPr lang="en-GB"/>
        </a:p>
      </dgm:t>
    </dgm:pt>
    <dgm:pt modelId="{D44FEB5A-EAE3-45C6-878B-FDE8D3B1C3A1}" type="sibTrans" cxnId="{A89EF761-0DE3-406C-B371-0A8418AB14D3}">
      <dgm:prSet/>
      <dgm:spPr/>
      <dgm:t>
        <a:bodyPr/>
        <a:lstStyle/>
        <a:p>
          <a:endParaRPr lang="en-GB"/>
        </a:p>
      </dgm:t>
    </dgm:pt>
    <dgm:pt modelId="{B9475763-C6C0-4C7C-BE34-5444CC4A4BB1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Viable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013754AE-1BBE-4118-B194-C0FA59C7955E}" type="parTrans" cxnId="{C4076534-5DE7-45B8-940B-71F63CF136F3}">
      <dgm:prSet/>
      <dgm:spPr/>
      <dgm:t>
        <a:bodyPr/>
        <a:lstStyle/>
        <a:p>
          <a:endParaRPr lang="en-GB"/>
        </a:p>
      </dgm:t>
    </dgm:pt>
    <dgm:pt modelId="{B5277203-12F8-4B6C-BCBF-5E090B5E1C05}" type="sibTrans" cxnId="{C4076534-5DE7-45B8-940B-71F63CF136F3}">
      <dgm:prSet/>
      <dgm:spPr/>
      <dgm:t>
        <a:bodyPr/>
        <a:lstStyle/>
        <a:p>
          <a:endParaRPr lang="en-GB"/>
        </a:p>
      </dgm:t>
    </dgm:pt>
    <dgm:pt modelId="{FE60275F-6158-4AD9-ACCA-EFD3FF797645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Sustainable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1D51B662-28AA-4E34-A7DD-95CE51248A06}" type="parTrans" cxnId="{B08D183E-D2F2-40B4-AF2C-91F1EE7F6107}">
      <dgm:prSet/>
      <dgm:spPr/>
      <dgm:t>
        <a:bodyPr/>
        <a:lstStyle/>
        <a:p>
          <a:endParaRPr lang="en-GB"/>
        </a:p>
      </dgm:t>
    </dgm:pt>
    <dgm:pt modelId="{5D31B148-42B7-47DF-B21D-A3D72A915A5B}" type="sibTrans" cxnId="{B08D183E-D2F2-40B4-AF2C-91F1EE7F6107}">
      <dgm:prSet/>
      <dgm:spPr/>
      <dgm:t>
        <a:bodyPr/>
        <a:lstStyle/>
        <a:p>
          <a:endParaRPr lang="en-GB"/>
        </a:p>
      </dgm:t>
    </dgm:pt>
    <dgm:pt modelId="{38C9BC58-DF86-4325-B2F2-F916EE45F873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Scale and scope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C94DEC7F-5BE0-43E7-9F75-7FA85A9DA9D6}" type="parTrans" cxnId="{6CC38D86-C7B4-427B-BE47-7547B8C1DB96}">
      <dgm:prSet/>
      <dgm:spPr/>
      <dgm:t>
        <a:bodyPr/>
        <a:lstStyle/>
        <a:p>
          <a:endParaRPr lang="en-GB"/>
        </a:p>
      </dgm:t>
    </dgm:pt>
    <dgm:pt modelId="{4EC7F70C-B8F5-4B0E-8169-B467E90267C5}" type="sibTrans" cxnId="{6CC38D86-C7B4-427B-BE47-7547B8C1DB96}">
      <dgm:prSet/>
      <dgm:spPr/>
      <dgm:t>
        <a:bodyPr/>
        <a:lstStyle/>
        <a:p>
          <a:endParaRPr lang="en-GB"/>
        </a:p>
      </dgm:t>
    </dgm:pt>
    <dgm:pt modelId="{B8CF8598-1912-44BD-B947-C75626D525F4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Attracting support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BF879BF6-3266-45D0-A40F-77E0DFBCD2BC}" type="parTrans" cxnId="{074233E8-EB10-49B1-B005-2D73604F975F}">
      <dgm:prSet/>
      <dgm:spPr/>
      <dgm:t>
        <a:bodyPr/>
        <a:lstStyle/>
        <a:p>
          <a:endParaRPr lang="en-GB"/>
        </a:p>
      </dgm:t>
    </dgm:pt>
    <dgm:pt modelId="{EABCEBF0-D0E6-457C-9723-8DF89F77FF88}" type="sibTrans" cxnId="{074233E8-EB10-49B1-B005-2D73604F975F}">
      <dgm:prSet/>
      <dgm:spPr/>
      <dgm:t>
        <a:bodyPr/>
        <a:lstStyle/>
        <a:p>
          <a:endParaRPr lang="en-GB"/>
        </a:p>
      </dgm:t>
    </dgm:pt>
    <dgm:pt modelId="{DBF3A81A-E102-42BA-8ED2-82E1FC6A9D8A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Legal form</a:t>
          </a:r>
        </a:p>
      </dgm:t>
    </dgm:pt>
    <dgm:pt modelId="{AA522C53-9312-47DC-BD76-448BBBEF4C63}" type="parTrans" cxnId="{D365DBAE-1C0A-4A79-85B9-63130F48ED14}">
      <dgm:prSet/>
      <dgm:spPr/>
      <dgm:t>
        <a:bodyPr/>
        <a:lstStyle/>
        <a:p>
          <a:endParaRPr lang="en-GB"/>
        </a:p>
      </dgm:t>
    </dgm:pt>
    <dgm:pt modelId="{6F87BE8D-D21E-4564-BAB0-0260A99A3A4F}" type="sibTrans" cxnId="{D365DBAE-1C0A-4A79-85B9-63130F48ED14}">
      <dgm:prSet/>
      <dgm:spPr/>
      <dgm:t>
        <a:bodyPr/>
        <a:lstStyle/>
        <a:p>
          <a:endParaRPr lang="en-GB"/>
        </a:p>
      </dgm:t>
    </dgm:pt>
    <dgm:pt modelId="{9EA6FF90-FCE9-4FFB-B8F3-F6A9E2B53C9A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Rules</a:t>
          </a:r>
        </a:p>
      </dgm:t>
    </dgm:pt>
    <dgm:pt modelId="{E6A542DD-C23F-4AAE-A38D-4E7D719CAE1B}" type="parTrans" cxnId="{92335390-7B6E-4F83-81D2-0CF3E06E3E2A}">
      <dgm:prSet/>
      <dgm:spPr/>
      <dgm:t>
        <a:bodyPr/>
        <a:lstStyle/>
        <a:p>
          <a:endParaRPr lang="en-GB"/>
        </a:p>
      </dgm:t>
    </dgm:pt>
    <dgm:pt modelId="{A13BA5BC-912B-4E2F-9263-BE18F737ACA5}" type="sibTrans" cxnId="{92335390-7B6E-4F83-81D2-0CF3E06E3E2A}">
      <dgm:prSet/>
      <dgm:spPr/>
      <dgm:t>
        <a:bodyPr/>
        <a:lstStyle/>
        <a:p>
          <a:endParaRPr lang="en-GB"/>
        </a:p>
      </dgm:t>
    </dgm:pt>
    <dgm:pt modelId="{87C8672D-2D05-4557-B1A7-85C374E68B17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Building membership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F3974F99-C8F3-4A21-97ED-00047E1E5A12}" type="parTrans" cxnId="{7BFE4EE3-803A-4362-BB2B-930636DD1A51}">
      <dgm:prSet/>
      <dgm:spPr/>
      <dgm:t>
        <a:bodyPr/>
        <a:lstStyle/>
        <a:p>
          <a:endParaRPr lang="en-GB"/>
        </a:p>
      </dgm:t>
    </dgm:pt>
    <dgm:pt modelId="{A760E05F-987A-4BE2-BE5D-41BC37A4A2C0}" type="sibTrans" cxnId="{7BFE4EE3-803A-4362-BB2B-930636DD1A51}">
      <dgm:prSet/>
      <dgm:spPr/>
      <dgm:t>
        <a:bodyPr/>
        <a:lstStyle/>
        <a:p>
          <a:endParaRPr lang="en-GB"/>
        </a:p>
      </dgm:t>
    </dgm:pt>
    <dgm:pt modelId="{0195E1B5-6B61-49C9-8D49-D1B99A350CD1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Conduct</a:t>
          </a:r>
        </a:p>
      </dgm:t>
    </dgm:pt>
    <dgm:pt modelId="{29A4640F-6352-4A5B-8707-02DBD0C6E15B}" type="parTrans" cxnId="{42793317-B526-421E-A98B-11B42AA17396}">
      <dgm:prSet/>
      <dgm:spPr/>
      <dgm:t>
        <a:bodyPr/>
        <a:lstStyle/>
        <a:p>
          <a:endParaRPr lang="en-GB"/>
        </a:p>
      </dgm:t>
    </dgm:pt>
    <dgm:pt modelId="{5F274DF6-7B0A-4E07-9581-539DC2FCD04D}" type="sibTrans" cxnId="{42793317-B526-421E-A98B-11B42AA17396}">
      <dgm:prSet/>
      <dgm:spPr/>
      <dgm:t>
        <a:bodyPr/>
        <a:lstStyle/>
        <a:p>
          <a:endParaRPr lang="en-GB"/>
        </a:p>
      </dgm:t>
    </dgm:pt>
    <dgm:pt modelId="{71379D2F-D7CE-4912-8E4F-EA2C565FD2A0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Accurate</a:t>
          </a:r>
        </a:p>
      </dgm:t>
    </dgm:pt>
    <dgm:pt modelId="{DF519FC2-90D4-4664-8F3D-5262F752186D}" type="parTrans" cxnId="{F45D9530-6053-4517-9F6B-AF280EB14906}">
      <dgm:prSet/>
      <dgm:spPr/>
      <dgm:t>
        <a:bodyPr/>
        <a:lstStyle/>
        <a:p>
          <a:endParaRPr lang="en-GB"/>
        </a:p>
      </dgm:t>
    </dgm:pt>
    <dgm:pt modelId="{FF1EF50C-D871-4C55-B150-05C4ED242096}" type="sibTrans" cxnId="{F45D9530-6053-4517-9F6B-AF280EB14906}">
      <dgm:prSet/>
      <dgm:spPr/>
      <dgm:t>
        <a:bodyPr/>
        <a:lstStyle/>
        <a:p>
          <a:endParaRPr lang="en-GB"/>
        </a:p>
      </dgm:t>
    </dgm:pt>
    <dgm:pt modelId="{A0E7DCAF-82D4-445D-A1B2-7004EF99ABED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Share offer ‘campaign’</a:t>
          </a:r>
        </a:p>
      </dgm:t>
    </dgm:pt>
    <dgm:pt modelId="{99318A5A-5023-460C-8398-91522C847489}" type="parTrans" cxnId="{B65BCC3D-6B06-44F1-AB85-3BD8BD8423BB}">
      <dgm:prSet/>
      <dgm:spPr/>
      <dgm:t>
        <a:bodyPr/>
        <a:lstStyle/>
        <a:p>
          <a:endParaRPr lang="en-GB"/>
        </a:p>
      </dgm:t>
    </dgm:pt>
    <dgm:pt modelId="{BC5966D7-281F-4DA6-9EF6-C67B0A95532C}" type="sibTrans" cxnId="{B65BCC3D-6B06-44F1-AB85-3BD8BD8423BB}">
      <dgm:prSet/>
      <dgm:spPr/>
      <dgm:t>
        <a:bodyPr/>
        <a:lstStyle/>
        <a:p>
          <a:endParaRPr lang="en-GB"/>
        </a:p>
      </dgm:t>
    </dgm:pt>
    <dgm:pt modelId="{9D34D883-A8C5-46E8-93F5-4215F09CAF09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Informative</a:t>
          </a:r>
        </a:p>
      </dgm:t>
    </dgm:pt>
    <dgm:pt modelId="{1BE74B64-17F3-4234-9EB7-2C8796F47CAA}" type="parTrans" cxnId="{6A001DC8-F02A-4826-972A-5B220B19AFD7}">
      <dgm:prSet/>
      <dgm:spPr/>
      <dgm:t>
        <a:bodyPr/>
        <a:lstStyle/>
        <a:p>
          <a:endParaRPr lang="en-GB"/>
        </a:p>
      </dgm:t>
    </dgm:pt>
    <dgm:pt modelId="{0BAABEFC-DCF1-4C71-B0F9-D350CB77D36F}" type="sibTrans" cxnId="{6A001DC8-F02A-4826-972A-5B220B19AFD7}">
      <dgm:prSet/>
      <dgm:spPr/>
      <dgm:t>
        <a:bodyPr/>
        <a:lstStyle/>
        <a:p>
          <a:endParaRPr lang="en-GB"/>
        </a:p>
      </dgm:t>
    </dgm:pt>
    <dgm:pt modelId="{47699E44-3BE5-4A51-91BD-F02BCEA33885}" type="pres">
      <dgm:prSet presAssocID="{295B5F45-AE7A-4E94-8403-D8B12486B543}" presName="theList" presStyleCnt="0">
        <dgm:presLayoutVars>
          <dgm:dir/>
          <dgm:animLvl val="lvl"/>
          <dgm:resizeHandles val="exact"/>
        </dgm:presLayoutVars>
      </dgm:prSet>
      <dgm:spPr/>
    </dgm:pt>
    <dgm:pt modelId="{C35F22FE-E9F9-4081-B993-5C622B1054BB}" type="pres">
      <dgm:prSet presAssocID="{BEBF821B-02EE-4995-8DBB-C11B38699573}" presName="compNode" presStyleCnt="0"/>
      <dgm:spPr/>
    </dgm:pt>
    <dgm:pt modelId="{6568EE9E-B007-4231-8DE1-B2A9831F3FB3}" type="pres">
      <dgm:prSet presAssocID="{BEBF821B-02EE-4995-8DBB-C11B38699573}" presName="aNode" presStyleLbl="bgShp" presStyleIdx="0" presStyleCnt="4"/>
      <dgm:spPr/>
      <dgm:t>
        <a:bodyPr/>
        <a:lstStyle/>
        <a:p>
          <a:endParaRPr lang="en-GB"/>
        </a:p>
      </dgm:t>
    </dgm:pt>
    <dgm:pt modelId="{A1F266D0-CF79-4A78-8E13-E49842CAD251}" type="pres">
      <dgm:prSet presAssocID="{BEBF821B-02EE-4995-8DBB-C11B38699573}" presName="textNode" presStyleLbl="bgShp" presStyleIdx="0" presStyleCnt="4"/>
      <dgm:spPr/>
      <dgm:t>
        <a:bodyPr/>
        <a:lstStyle/>
        <a:p>
          <a:endParaRPr lang="en-GB"/>
        </a:p>
      </dgm:t>
    </dgm:pt>
    <dgm:pt modelId="{92C83183-192C-4AF9-83E1-4D5EB679006D}" type="pres">
      <dgm:prSet presAssocID="{BEBF821B-02EE-4995-8DBB-C11B38699573}" presName="compChildNode" presStyleCnt="0"/>
      <dgm:spPr/>
    </dgm:pt>
    <dgm:pt modelId="{10BD6D52-BA5D-4C28-92BF-B7A0FAC27A3A}" type="pres">
      <dgm:prSet presAssocID="{BEBF821B-02EE-4995-8DBB-C11B38699573}" presName="theInnerList" presStyleCnt="0"/>
      <dgm:spPr/>
    </dgm:pt>
    <dgm:pt modelId="{69BAE938-01FA-4FD1-8036-1F66C102A4B9}" type="pres">
      <dgm:prSet presAssocID="{B9475763-C6C0-4C7C-BE34-5444CC4A4BB1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C365B6-7211-4A14-AEB8-D72D50710EB0}" type="pres">
      <dgm:prSet presAssocID="{B9475763-C6C0-4C7C-BE34-5444CC4A4BB1}" presName="aSpace2" presStyleCnt="0"/>
      <dgm:spPr/>
    </dgm:pt>
    <dgm:pt modelId="{11E1D7BA-0E97-4A9C-8CAD-922D7C198877}" type="pres">
      <dgm:prSet presAssocID="{0ADCAE0B-FEC4-4152-A916-B99E364EC3AD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69671E-A01B-41E3-9750-042A8E853EEE}" type="pres">
      <dgm:prSet presAssocID="{0ADCAE0B-FEC4-4152-A916-B99E364EC3AD}" presName="aSpace2" presStyleCnt="0"/>
      <dgm:spPr/>
    </dgm:pt>
    <dgm:pt modelId="{5E2EB93C-891C-42F8-89CC-AA6DD2F78BD5}" type="pres">
      <dgm:prSet presAssocID="{FE60275F-6158-4AD9-ACCA-EFD3FF797645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2746CA-9E45-4480-A06F-D67B544E2665}" type="pres">
      <dgm:prSet presAssocID="{BEBF821B-02EE-4995-8DBB-C11B38699573}" presName="aSpace" presStyleCnt="0"/>
      <dgm:spPr/>
    </dgm:pt>
    <dgm:pt modelId="{D6544371-E23A-47A7-8E03-52A074EDED91}" type="pres">
      <dgm:prSet presAssocID="{567812D3-871C-4C6A-906A-485933588F0E}" presName="compNode" presStyleCnt="0"/>
      <dgm:spPr/>
    </dgm:pt>
    <dgm:pt modelId="{D3290F24-528F-4F6E-9DB8-9A64238F5BA5}" type="pres">
      <dgm:prSet presAssocID="{567812D3-871C-4C6A-906A-485933588F0E}" presName="aNode" presStyleLbl="bgShp" presStyleIdx="1" presStyleCnt="4"/>
      <dgm:spPr/>
      <dgm:t>
        <a:bodyPr/>
        <a:lstStyle/>
        <a:p>
          <a:endParaRPr lang="en-GB"/>
        </a:p>
      </dgm:t>
    </dgm:pt>
    <dgm:pt modelId="{0120DCF4-C49F-42D5-9209-8E9AA851A870}" type="pres">
      <dgm:prSet presAssocID="{567812D3-871C-4C6A-906A-485933588F0E}" presName="textNode" presStyleLbl="bgShp" presStyleIdx="1" presStyleCnt="4"/>
      <dgm:spPr/>
      <dgm:t>
        <a:bodyPr/>
        <a:lstStyle/>
        <a:p>
          <a:endParaRPr lang="en-GB"/>
        </a:p>
      </dgm:t>
    </dgm:pt>
    <dgm:pt modelId="{6EC5C1BF-B775-4D08-A5EC-FA9E70108805}" type="pres">
      <dgm:prSet presAssocID="{567812D3-871C-4C6A-906A-485933588F0E}" presName="compChildNode" presStyleCnt="0"/>
      <dgm:spPr/>
    </dgm:pt>
    <dgm:pt modelId="{D63110D7-7F3D-44C4-9D18-30455642359A}" type="pres">
      <dgm:prSet presAssocID="{567812D3-871C-4C6A-906A-485933588F0E}" presName="theInnerList" presStyleCnt="0"/>
      <dgm:spPr/>
    </dgm:pt>
    <dgm:pt modelId="{54E0C449-6392-4D93-9500-201CD84D1310}" type="pres">
      <dgm:prSet presAssocID="{38C9BC58-DF86-4325-B2F2-F916EE45F873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B1C448-724C-42A9-B3CD-D5E6F369AD3A}" type="pres">
      <dgm:prSet presAssocID="{38C9BC58-DF86-4325-B2F2-F916EE45F873}" presName="aSpace2" presStyleCnt="0"/>
      <dgm:spPr/>
    </dgm:pt>
    <dgm:pt modelId="{30BAA9CF-CF29-484F-800B-954473851F3F}" type="pres">
      <dgm:prSet presAssocID="{B8CF8598-1912-44BD-B947-C75626D525F4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1818A9-A355-4D04-9D06-CCFC72A7208B}" type="pres">
      <dgm:prSet presAssocID="{B8CF8598-1912-44BD-B947-C75626D525F4}" presName="aSpace2" presStyleCnt="0"/>
      <dgm:spPr/>
    </dgm:pt>
    <dgm:pt modelId="{E2DBE59D-E2B4-42B2-954A-D7441DA6124A}" type="pres">
      <dgm:prSet presAssocID="{87C8672D-2D05-4557-B1A7-85C374E68B17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215F16-ADFF-4343-A366-4B0298D9605A}" type="pres">
      <dgm:prSet presAssocID="{567812D3-871C-4C6A-906A-485933588F0E}" presName="aSpace" presStyleCnt="0"/>
      <dgm:spPr/>
    </dgm:pt>
    <dgm:pt modelId="{F25E3D59-62D6-4DEA-A21C-29E80F6E4C03}" type="pres">
      <dgm:prSet presAssocID="{4623A01B-8B16-432C-87EC-3EDF20B04DA1}" presName="compNode" presStyleCnt="0"/>
      <dgm:spPr/>
    </dgm:pt>
    <dgm:pt modelId="{D0485BD6-89BD-45D8-A6F4-390464D54242}" type="pres">
      <dgm:prSet presAssocID="{4623A01B-8B16-432C-87EC-3EDF20B04DA1}" presName="aNode" presStyleLbl="bgShp" presStyleIdx="2" presStyleCnt="4"/>
      <dgm:spPr/>
      <dgm:t>
        <a:bodyPr/>
        <a:lstStyle/>
        <a:p>
          <a:endParaRPr lang="en-GB"/>
        </a:p>
      </dgm:t>
    </dgm:pt>
    <dgm:pt modelId="{E114864F-13BA-4A69-8B93-CD737F1884A4}" type="pres">
      <dgm:prSet presAssocID="{4623A01B-8B16-432C-87EC-3EDF20B04DA1}" presName="textNode" presStyleLbl="bgShp" presStyleIdx="2" presStyleCnt="4"/>
      <dgm:spPr/>
      <dgm:t>
        <a:bodyPr/>
        <a:lstStyle/>
        <a:p>
          <a:endParaRPr lang="en-GB"/>
        </a:p>
      </dgm:t>
    </dgm:pt>
    <dgm:pt modelId="{7FB181AE-4D65-431C-B36B-1C9FB29256A8}" type="pres">
      <dgm:prSet presAssocID="{4623A01B-8B16-432C-87EC-3EDF20B04DA1}" presName="compChildNode" presStyleCnt="0"/>
      <dgm:spPr/>
    </dgm:pt>
    <dgm:pt modelId="{14F4473A-7DDF-44E4-AEED-AA1183CBE464}" type="pres">
      <dgm:prSet presAssocID="{4623A01B-8B16-432C-87EC-3EDF20B04DA1}" presName="theInnerList" presStyleCnt="0"/>
      <dgm:spPr/>
    </dgm:pt>
    <dgm:pt modelId="{9A446635-DF15-4D0D-AD28-830C3CFB7AF9}" type="pres">
      <dgm:prSet presAssocID="{DBF3A81A-E102-42BA-8ED2-82E1FC6A9D8A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53D097-755F-4F79-88DD-90B2A5BF4748}" type="pres">
      <dgm:prSet presAssocID="{DBF3A81A-E102-42BA-8ED2-82E1FC6A9D8A}" presName="aSpace2" presStyleCnt="0"/>
      <dgm:spPr/>
    </dgm:pt>
    <dgm:pt modelId="{5D5E0B9A-1B94-463C-BDC5-B3AC4A03A348}" type="pres">
      <dgm:prSet presAssocID="{9EA6FF90-FCE9-4FFB-B8F3-F6A9E2B53C9A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BC38D2-3B37-4AB0-93C3-12E020E6B2C2}" type="pres">
      <dgm:prSet presAssocID="{9EA6FF90-FCE9-4FFB-B8F3-F6A9E2B53C9A}" presName="aSpace2" presStyleCnt="0"/>
      <dgm:spPr/>
    </dgm:pt>
    <dgm:pt modelId="{C08C57AD-FF38-42CC-B16A-051FCE853166}" type="pres">
      <dgm:prSet presAssocID="{0195E1B5-6B61-49C9-8D49-D1B99A350CD1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5186AB-B3B8-42EC-827B-2AD29A0974D5}" type="pres">
      <dgm:prSet presAssocID="{4623A01B-8B16-432C-87EC-3EDF20B04DA1}" presName="aSpace" presStyleCnt="0"/>
      <dgm:spPr/>
    </dgm:pt>
    <dgm:pt modelId="{26F54C18-A9A9-458C-BFBA-20CC3ECA7C2E}" type="pres">
      <dgm:prSet presAssocID="{FC6773D9-125C-496D-B3B2-51D48036E89C}" presName="compNode" presStyleCnt="0"/>
      <dgm:spPr/>
    </dgm:pt>
    <dgm:pt modelId="{A7A9C077-932D-4BF0-A376-2332E7F1BD37}" type="pres">
      <dgm:prSet presAssocID="{FC6773D9-125C-496D-B3B2-51D48036E89C}" presName="aNode" presStyleLbl="bgShp" presStyleIdx="3" presStyleCnt="4" custLinFactNeighborY="1772"/>
      <dgm:spPr/>
      <dgm:t>
        <a:bodyPr/>
        <a:lstStyle/>
        <a:p>
          <a:endParaRPr lang="en-GB"/>
        </a:p>
      </dgm:t>
    </dgm:pt>
    <dgm:pt modelId="{27582E85-B6EC-4BEF-9416-A4584B04EE8E}" type="pres">
      <dgm:prSet presAssocID="{FC6773D9-125C-496D-B3B2-51D48036E89C}" presName="textNode" presStyleLbl="bgShp" presStyleIdx="3" presStyleCnt="4"/>
      <dgm:spPr/>
      <dgm:t>
        <a:bodyPr/>
        <a:lstStyle/>
        <a:p>
          <a:endParaRPr lang="en-GB"/>
        </a:p>
      </dgm:t>
    </dgm:pt>
    <dgm:pt modelId="{867D0A5B-AAC8-4F3D-BC85-066830729DBF}" type="pres">
      <dgm:prSet presAssocID="{FC6773D9-125C-496D-B3B2-51D48036E89C}" presName="compChildNode" presStyleCnt="0"/>
      <dgm:spPr/>
    </dgm:pt>
    <dgm:pt modelId="{275C37D5-8B15-4E30-B559-F73A0A0EAB64}" type="pres">
      <dgm:prSet presAssocID="{FC6773D9-125C-496D-B3B2-51D48036E89C}" presName="theInnerList" presStyleCnt="0"/>
      <dgm:spPr/>
    </dgm:pt>
    <dgm:pt modelId="{3A1F00C6-1154-42BC-9F2C-844AAF61622E}" type="pres">
      <dgm:prSet presAssocID="{71379D2F-D7CE-4912-8E4F-EA2C565FD2A0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2728F1-4FCD-4D93-AC53-B985E4C45325}" type="pres">
      <dgm:prSet presAssocID="{71379D2F-D7CE-4912-8E4F-EA2C565FD2A0}" presName="aSpace2" presStyleCnt="0"/>
      <dgm:spPr/>
    </dgm:pt>
    <dgm:pt modelId="{433DB4F9-0E5D-47F8-BBA6-72D891290A3A}" type="pres">
      <dgm:prSet presAssocID="{9D34D883-A8C5-46E8-93F5-4215F09CAF09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C36F9E-818D-4D8D-A70F-98A74AA4CC94}" type="pres">
      <dgm:prSet presAssocID="{9D34D883-A8C5-46E8-93F5-4215F09CAF09}" presName="aSpace2" presStyleCnt="0"/>
      <dgm:spPr/>
    </dgm:pt>
    <dgm:pt modelId="{6A4822E3-8F57-4A64-9B52-DAB2274BCECD}" type="pres">
      <dgm:prSet presAssocID="{A0E7DCAF-82D4-445D-A1B2-7004EF99ABED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96ACD8-4CC4-4D35-BA35-80DAC15F424B}" srcId="{295B5F45-AE7A-4E94-8403-D8B12486B543}" destId="{567812D3-871C-4C6A-906A-485933588F0E}" srcOrd="1" destOrd="0" parTransId="{DC37E3A6-71F6-49BF-A227-5F5A7FACE83E}" sibTransId="{C4AA75DE-E281-4BDD-8141-D72F96A46246}"/>
    <dgm:cxn modelId="{9202C5BA-9286-4952-9091-F7DEDE680CF5}" type="presOf" srcId="{38C9BC58-DF86-4325-B2F2-F916EE45F873}" destId="{54E0C449-6392-4D93-9500-201CD84D1310}" srcOrd="0" destOrd="0" presId="urn:microsoft.com/office/officeart/2005/8/layout/lProcess2"/>
    <dgm:cxn modelId="{60641410-BD42-4536-9AC9-7093ACA57D9A}" srcId="{295B5F45-AE7A-4E94-8403-D8B12486B543}" destId="{FC6773D9-125C-496D-B3B2-51D48036E89C}" srcOrd="3" destOrd="0" parTransId="{AE4B29C9-C3BA-4532-BB93-E9EF290C878A}" sibTransId="{43B1AF29-ED54-4DAA-824E-77331D20E95E}"/>
    <dgm:cxn modelId="{7EC99F14-0C4D-4AAB-B3F8-79A282E7E996}" type="presOf" srcId="{567812D3-871C-4C6A-906A-485933588F0E}" destId="{0120DCF4-C49F-42D5-9209-8E9AA851A870}" srcOrd="1" destOrd="0" presId="urn:microsoft.com/office/officeart/2005/8/layout/lProcess2"/>
    <dgm:cxn modelId="{DE4D774B-42A7-4E12-AA39-820C0B0E6B2C}" type="presOf" srcId="{A0E7DCAF-82D4-445D-A1B2-7004EF99ABED}" destId="{6A4822E3-8F57-4A64-9B52-DAB2274BCECD}" srcOrd="0" destOrd="0" presId="urn:microsoft.com/office/officeart/2005/8/layout/lProcess2"/>
    <dgm:cxn modelId="{C4076534-5DE7-45B8-940B-71F63CF136F3}" srcId="{BEBF821B-02EE-4995-8DBB-C11B38699573}" destId="{B9475763-C6C0-4C7C-BE34-5444CC4A4BB1}" srcOrd="0" destOrd="0" parTransId="{013754AE-1BBE-4118-B194-C0FA59C7955E}" sibTransId="{B5277203-12F8-4B6C-BCBF-5E090B5E1C05}"/>
    <dgm:cxn modelId="{F1D3368B-B666-4BCC-BF2D-D3B97180CB47}" srcId="{295B5F45-AE7A-4E94-8403-D8B12486B543}" destId="{4623A01B-8B16-432C-87EC-3EDF20B04DA1}" srcOrd="2" destOrd="0" parTransId="{6263B3CA-F40C-47E8-8D9D-1D9F76EF23A4}" sibTransId="{E3196325-15CD-43FE-895A-D185D70D0198}"/>
    <dgm:cxn modelId="{074233E8-EB10-49B1-B005-2D73604F975F}" srcId="{567812D3-871C-4C6A-906A-485933588F0E}" destId="{B8CF8598-1912-44BD-B947-C75626D525F4}" srcOrd="1" destOrd="0" parTransId="{BF879BF6-3266-45D0-A40F-77E0DFBCD2BC}" sibTransId="{EABCEBF0-D0E6-457C-9723-8DF89F77FF88}"/>
    <dgm:cxn modelId="{24CCE378-6A88-4226-8F24-D09E65915534}" type="presOf" srcId="{87C8672D-2D05-4557-B1A7-85C374E68B17}" destId="{E2DBE59D-E2B4-42B2-954A-D7441DA6124A}" srcOrd="0" destOrd="0" presId="urn:microsoft.com/office/officeart/2005/8/layout/lProcess2"/>
    <dgm:cxn modelId="{42793317-B526-421E-A98B-11B42AA17396}" srcId="{4623A01B-8B16-432C-87EC-3EDF20B04DA1}" destId="{0195E1B5-6B61-49C9-8D49-D1B99A350CD1}" srcOrd="2" destOrd="0" parTransId="{29A4640F-6352-4A5B-8707-02DBD0C6E15B}" sibTransId="{5F274DF6-7B0A-4E07-9581-539DC2FCD04D}"/>
    <dgm:cxn modelId="{14FC887F-BBE2-4B33-B5D3-79FC38318713}" type="presOf" srcId="{B8CF8598-1912-44BD-B947-C75626D525F4}" destId="{30BAA9CF-CF29-484F-800B-954473851F3F}" srcOrd="0" destOrd="0" presId="urn:microsoft.com/office/officeart/2005/8/layout/lProcess2"/>
    <dgm:cxn modelId="{AC41BF6A-13FE-4E04-833D-D2BB4386DA70}" type="presOf" srcId="{567812D3-871C-4C6A-906A-485933588F0E}" destId="{D3290F24-528F-4F6E-9DB8-9A64238F5BA5}" srcOrd="0" destOrd="0" presId="urn:microsoft.com/office/officeart/2005/8/layout/lProcess2"/>
    <dgm:cxn modelId="{D81BDB28-2E4B-42DA-9262-2991C1ADBD89}" type="presOf" srcId="{0ADCAE0B-FEC4-4152-A916-B99E364EC3AD}" destId="{11E1D7BA-0E97-4A9C-8CAD-922D7C198877}" srcOrd="0" destOrd="0" presId="urn:microsoft.com/office/officeart/2005/8/layout/lProcess2"/>
    <dgm:cxn modelId="{5FFAE3AE-D335-44A8-874F-807C494EBB18}" type="presOf" srcId="{DBF3A81A-E102-42BA-8ED2-82E1FC6A9D8A}" destId="{9A446635-DF15-4D0D-AD28-830C3CFB7AF9}" srcOrd="0" destOrd="0" presId="urn:microsoft.com/office/officeart/2005/8/layout/lProcess2"/>
    <dgm:cxn modelId="{709C1A89-E5C3-42B1-93AD-D3DE3DECE430}" type="presOf" srcId="{71379D2F-D7CE-4912-8E4F-EA2C565FD2A0}" destId="{3A1F00C6-1154-42BC-9F2C-844AAF61622E}" srcOrd="0" destOrd="0" presId="urn:microsoft.com/office/officeart/2005/8/layout/lProcess2"/>
    <dgm:cxn modelId="{3824A574-6034-4685-8BE4-8E35622BB1A3}" type="presOf" srcId="{4623A01B-8B16-432C-87EC-3EDF20B04DA1}" destId="{E114864F-13BA-4A69-8B93-CD737F1884A4}" srcOrd="1" destOrd="0" presId="urn:microsoft.com/office/officeart/2005/8/layout/lProcess2"/>
    <dgm:cxn modelId="{827E8FAD-8F8E-42D1-BB9A-E4050DABB7EC}" type="presOf" srcId="{BEBF821B-02EE-4995-8DBB-C11B38699573}" destId="{A1F266D0-CF79-4A78-8E13-E49842CAD251}" srcOrd="1" destOrd="0" presId="urn:microsoft.com/office/officeart/2005/8/layout/lProcess2"/>
    <dgm:cxn modelId="{D365DBAE-1C0A-4A79-85B9-63130F48ED14}" srcId="{4623A01B-8B16-432C-87EC-3EDF20B04DA1}" destId="{DBF3A81A-E102-42BA-8ED2-82E1FC6A9D8A}" srcOrd="0" destOrd="0" parTransId="{AA522C53-9312-47DC-BD76-448BBBEF4C63}" sibTransId="{6F87BE8D-D21E-4564-BAB0-0260A99A3A4F}"/>
    <dgm:cxn modelId="{DAEC8FD5-4124-454D-B8AC-F190BB0F9BEA}" type="presOf" srcId="{BEBF821B-02EE-4995-8DBB-C11B38699573}" destId="{6568EE9E-B007-4231-8DE1-B2A9831F3FB3}" srcOrd="0" destOrd="0" presId="urn:microsoft.com/office/officeart/2005/8/layout/lProcess2"/>
    <dgm:cxn modelId="{F45D9530-6053-4517-9F6B-AF280EB14906}" srcId="{FC6773D9-125C-496D-B3B2-51D48036E89C}" destId="{71379D2F-D7CE-4912-8E4F-EA2C565FD2A0}" srcOrd="0" destOrd="0" parTransId="{DF519FC2-90D4-4664-8F3D-5262F752186D}" sibTransId="{FF1EF50C-D871-4C55-B150-05C4ED242096}"/>
    <dgm:cxn modelId="{5D94D9E4-C46F-411E-93AD-0F6610821712}" type="presOf" srcId="{FC6773D9-125C-496D-B3B2-51D48036E89C}" destId="{A7A9C077-932D-4BF0-A376-2332E7F1BD37}" srcOrd="0" destOrd="0" presId="urn:microsoft.com/office/officeart/2005/8/layout/lProcess2"/>
    <dgm:cxn modelId="{6C4F9A86-D7CB-4C1A-A561-5F47DE7ED4F8}" type="presOf" srcId="{4623A01B-8B16-432C-87EC-3EDF20B04DA1}" destId="{D0485BD6-89BD-45D8-A6F4-390464D54242}" srcOrd="0" destOrd="0" presId="urn:microsoft.com/office/officeart/2005/8/layout/lProcess2"/>
    <dgm:cxn modelId="{914FDE2D-A02B-493B-AB3D-3DB2A6FF6A56}" type="presOf" srcId="{9D34D883-A8C5-46E8-93F5-4215F09CAF09}" destId="{433DB4F9-0E5D-47F8-BBA6-72D891290A3A}" srcOrd="0" destOrd="0" presId="urn:microsoft.com/office/officeart/2005/8/layout/lProcess2"/>
    <dgm:cxn modelId="{FF7F88B1-7ECF-4391-A592-5F935E84673F}" srcId="{295B5F45-AE7A-4E94-8403-D8B12486B543}" destId="{BEBF821B-02EE-4995-8DBB-C11B38699573}" srcOrd="0" destOrd="0" parTransId="{3F0CBC1F-7D40-4AA4-B81A-33CD82765B0B}" sibTransId="{F5B26A49-FC26-47F1-83C7-155F4FB8220B}"/>
    <dgm:cxn modelId="{45E194C6-AD81-4DDC-B934-D5F67F53F92F}" type="presOf" srcId="{9EA6FF90-FCE9-4FFB-B8F3-F6A9E2B53C9A}" destId="{5D5E0B9A-1B94-463C-BDC5-B3AC4A03A348}" srcOrd="0" destOrd="0" presId="urn:microsoft.com/office/officeart/2005/8/layout/lProcess2"/>
    <dgm:cxn modelId="{981D5335-2FB2-4C03-AB56-0FF684FF4F11}" type="presOf" srcId="{FC6773D9-125C-496D-B3B2-51D48036E89C}" destId="{27582E85-B6EC-4BEF-9416-A4584B04EE8E}" srcOrd="1" destOrd="0" presId="urn:microsoft.com/office/officeart/2005/8/layout/lProcess2"/>
    <dgm:cxn modelId="{B65BCC3D-6B06-44F1-AB85-3BD8BD8423BB}" srcId="{FC6773D9-125C-496D-B3B2-51D48036E89C}" destId="{A0E7DCAF-82D4-445D-A1B2-7004EF99ABED}" srcOrd="2" destOrd="0" parTransId="{99318A5A-5023-460C-8398-91522C847489}" sibTransId="{BC5966D7-281F-4DA6-9EF6-C67B0A95532C}"/>
    <dgm:cxn modelId="{D939F2C0-30D9-4FB5-8458-A6DE682E0B39}" type="presOf" srcId="{295B5F45-AE7A-4E94-8403-D8B12486B543}" destId="{47699E44-3BE5-4A51-91BD-F02BCEA33885}" srcOrd="0" destOrd="0" presId="urn:microsoft.com/office/officeart/2005/8/layout/lProcess2"/>
    <dgm:cxn modelId="{A89EF761-0DE3-406C-B371-0A8418AB14D3}" srcId="{BEBF821B-02EE-4995-8DBB-C11B38699573}" destId="{0ADCAE0B-FEC4-4152-A916-B99E364EC3AD}" srcOrd="1" destOrd="0" parTransId="{354563C0-FA4F-48E1-8E50-EC5A328F3E6C}" sibTransId="{D44FEB5A-EAE3-45C6-878B-FDE8D3B1C3A1}"/>
    <dgm:cxn modelId="{92335390-7B6E-4F83-81D2-0CF3E06E3E2A}" srcId="{4623A01B-8B16-432C-87EC-3EDF20B04DA1}" destId="{9EA6FF90-FCE9-4FFB-B8F3-F6A9E2B53C9A}" srcOrd="1" destOrd="0" parTransId="{E6A542DD-C23F-4AAE-A38D-4E7D719CAE1B}" sibTransId="{A13BA5BC-912B-4E2F-9263-BE18F737ACA5}"/>
    <dgm:cxn modelId="{7BFE4EE3-803A-4362-BB2B-930636DD1A51}" srcId="{567812D3-871C-4C6A-906A-485933588F0E}" destId="{87C8672D-2D05-4557-B1A7-85C374E68B17}" srcOrd="2" destOrd="0" parTransId="{F3974F99-C8F3-4A21-97ED-00047E1E5A12}" sibTransId="{A760E05F-987A-4BE2-BE5D-41BC37A4A2C0}"/>
    <dgm:cxn modelId="{6CC38D86-C7B4-427B-BE47-7547B8C1DB96}" srcId="{567812D3-871C-4C6A-906A-485933588F0E}" destId="{38C9BC58-DF86-4325-B2F2-F916EE45F873}" srcOrd="0" destOrd="0" parTransId="{C94DEC7F-5BE0-43E7-9F75-7FA85A9DA9D6}" sibTransId="{4EC7F70C-B8F5-4B0E-8169-B467E90267C5}"/>
    <dgm:cxn modelId="{5BAEDD08-8002-4241-876C-91E890B9F47A}" type="presOf" srcId="{0195E1B5-6B61-49C9-8D49-D1B99A350CD1}" destId="{C08C57AD-FF38-42CC-B16A-051FCE853166}" srcOrd="0" destOrd="0" presId="urn:microsoft.com/office/officeart/2005/8/layout/lProcess2"/>
    <dgm:cxn modelId="{6A001DC8-F02A-4826-972A-5B220B19AFD7}" srcId="{FC6773D9-125C-496D-B3B2-51D48036E89C}" destId="{9D34D883-A8C5-46E8-93F5-4215F09CAF09}" srcOrd="1" destOrd="0" parTransId="{1BE74B64-17F3-4234-9EB7-2C8796F47CAA}" sibTransId="{0BAABEFC-DCF1-4C71-B0F9-D350CB77D36F}"/>
    <dgm:cxn modelId="{5D7730D4-6938-4517-ABEA-86EFC5538D31}" type="presOf" srcId="{B9475763-C6C0-4C7C-BE34-5444CC4A4BB1}" destId="{69BAE938-01FA-4FD1-8036-1F66C102A4B9}" srcOrd="0" destOrd="0" presId="urn:microsoft.com/office/officeart/2005/8/layout/lProcess2"/>
    <dgm:cxn modelId="{B08D183E-D2F2-40B4-AF2C-91F1EE7F6107}" srcId="{BEBF821B-02EE-4995-8DBB-C11B38699573}" destId="{FE60275F-6158-4AD9-ACCA-EFD3FF797645}" srcOrd="2" destOrd="0" parTransId="{1D51B662-28AA-4E34-A7DD-95CE51248A06}" sibTransId="{5D31B148-42B7-47DF-B21D-A3D72A915A5B}"/>
    <dgm:cxn modelId="{78D38987-E2B2-44B8-99E3-6AF929326D68}" type="presOf" srcId="{FE60275F-6158-4AD9-ACCA-EFD3FF797645}" destId="{5E2EB93C-891C-42F8-89CC-AA6DD2F78BD5}" srcOrd="0" destOrd="0" presId="urn:microsoft.com/office/officeart/2005/8/layout/lProcess2"/>
    <dgm:cxn modelId="{223F19FF-B4AF-4370-AB51-DBB3DF145538}" type="presParOf" srcId="{47699E44-3BE5-4A51-91BD-F02BCEA33885}" destId="{C35F22FE-E9F9-4081-B993-5C622B1054BB}" srcOrd="0" destOrd="0" presId="urn:microsoft.com/office/officeart/2005/8/layout/lProcess2"/>
    <dgm:cxn modelId="{017EDD00-E546-4916-BDDA-3A5364E857C9}" type="presParOf" srcId="{C35F22FE-E9F9-4081-B993-5C622B1054BB}" destId="{6568EE9E-B007-4231-8DE1-B2A9831F3FB3}" srcOrd="0" destOrd="0" presId="urn:microsoft.com/office/officeart/2005/8/layout/lProcess2"/>
    <dgm:cxn modelId="{9BE10D05-4F4C-4C10-B102-CBC496CE65B8}" type="presParOf" srcId="{C35F22FE-E9F9-4081-B993-5C622B1054BB}" destId="{A1F266D0-CF79-4A78-8E13-E49842CAD251}" srcOrd="1" destOrd="0" presId="urn:microsoft.com/office/officeart/2005/8/layout/lProcess2"/>
    <dgm:cxn modelId="{C4322B4F-4A03-4429-B8AF-68EE0AF66ACC}" type="presParOf" srcId="{C35F22FE-E9F9-4081-B993-5C622B1054BB}" destId="{92C83183-192C-4AF9-83E1-4D5EB679006D}" srcOrd="2" destOrd="0" presId="urn:microsoft.com/office/officeart/2005/8/layout/lProcess2"/>
    <dgm:cxn modelId="{D01701BE-6278-4F7A-B5B5-6FAD1AAA73EA}" type="presParOf" srcId="{92C83183-192C-4AF9-83E1-4D5EB679006D}" destId="{10BD6D52-BA5D-4C28-92BF-B7A0FAC27A3A}" srcOrd="0" destOrd="0" presId="urn:microsoft.com/office/officeart/2005/8/layout/lProcess2"/>
    <dgm:cxn modelId="{A5FF8627-C0BD-4E18-BA7A-7BBA1421094B}" type="presParOf" srcId="{10BD6D52-BA5D-4C28-92BF-B7A0FAC27A3A}" destId="{69BAE938-01FA-4FD1-8036-1F66C102A4B9}" srcOrd="0" destOrd="0" presId="urn:microsoft.com/office/officeart/2005/8/layout/lProcess2"/>
    <dgm:cxn modelId="{603F8223-3A64-4706-8E6C-E63F05450A8D}" type="presParOf" srcId="{10BD6D52-BA5D-4C28-92BF-B7A0FAC27A3A}" destId="{42C365B6-7211-4A14-AEB8-D72D50710EB0}" srcOrd="1" destOrd="0" presId="urn:microsoft.com/office/officeart/2005/8/layout/lProcess2"/>
    <dgm:cxn modelId="{08121440-E733-41D1-81D4-1FB0768EF865}" type="presParOf" srcId="{10BD6D52-BA5D-4C28-92BF-B7A0FAC27A3A}" destId="{11E1D7BA-0E97-4A9C-8CAD-922D7C198877}" srcOrd="2" destOrd="0" presId="urn:microsoft.com/office/officeart/2005/8/layout/lProcess2"/>
    <dgm:cxn modelId="{58D026CB-1806-4A78-895B-E1366CBF4C7C}" type="presParOf" srcId="{10BD6D52-BA5D-4C28-92BF-B7A0FAC27A3A}" destId="{0169671E-A01B-41E3-9750-042A8E853EEE}" srcOrd="3" destOrd="0" presId="urn:microsoft.com/office/officeart/2005/8/layout/lProcess2"/>
    <dgm:cxn modelId="{4DDF3159-5374-4507-ADEC-26A83D57E313}" type="presParOf" srcId="{10BD6D52-BA5D-4C28-92BF-B7A0FAC27A3A}" destId="{5E2EB93C-891C-42F8-89CC-AA6DD2F78BD5}" srcOrd="4" destOrd="0" presId="urn:microsoft.com/office/officeart/2005/8/layout/lProcess2"/>
    <dgm:cxn modelId="{CFCC1C93-87B6-45DC-9C84-09981A9D2735}" type="presParOf" srcId="{47699E44-3BE5-4A51-91BD-F02BCEA33885}" destId="{862746CA-9E45-4480-A06F-D67B544E2665}" srcOrd="1" destOrd="0" presId="urn:microsoft.com/office/officeart/2005/8/layout/lProcess2"/>
    <dgm:cxn modelId="{E0D46C53-1DEF-4E18-A408-67C323049386}" type="presParOf" srcId="{47699E44-3BE5-4A51-91BD-F02BCEA33885}" destId="{D6544371-E23A-47A7-8E03-52A074EDED91}" srcOrd="2" destOrd="0" presId="urn:microsoft.com/office/officeart/2005/8/layout/lProcess2"/>
    <dgm:cxn modelId="{FA1B83E6-B8B5-46E3-95A9-EBBA606B2745}" type="presParOf" srcId="{D6544371-E23A-47A7-8E03-52A074EDED91}" destId="{D3290F24-528F-4F6E-9DB8-9A64238F5BA5}" srcOrd="0" destOrd="0" presId="urn:microsoft.com/office/officeart/2005/8/layout/lProcess2"/>
    <dgm:cxn modelId="{1A51BDAB-6DD1-43FB-863E-374C6E7AF68A}" type="presParOf" srcId="{D6544371-E23A-47A7-8E03-52A074EDED91}" destId="{0120DCF4-C49F-42D5-9209-8E9AA851A870}" srcOrd="1" destOrd="0" presId="urn:microsoft.com/office/officeart/2005/8/layout/lProcess2"/>
    <dgm:cxn modelId="{2291B944-5F9C-4060-84B0-3FF64E98C59B}" type="presParOf" srcId="{D6544371-E23A-47A7-8E03-52A074EDED91}" destId="{6EC5C1BF-B775-4D08-A5EC-FA9E70108805}" srcOrd="2" destOrd="0" presId="urn:microsoft.com/office/officeart/2005/8/layout/lProcess2"/>
    <dgm:cxn modelId="{EAA96C81-0C7E-4B5A-8C3F-E6433C54F500}" type="presParOf" srcId="{6EC5C1BF-B775-4D08-A5EC-FA9E70108805}" destId="{D63110D7-7F3D-44C4-9D18-30455642359A}" srcOrd="0" destOrd="0" presId="urn:microsoft.com/office/officeart/2005/8/layout/lProcess2"/>
    <dgm:cxn modelId="{9E8CAA18-36EB-44FB-BF7D-2DE4540FCDE2}" type="presParOf" srcId="{D63110D7-7F3D-44C4-9D18-30455642359A}" destId="{54E0C449-6392-4D93-9500-201CD84D1310}" srcOrd="0" destOrd="0" presId="urn:microsoft.com/office/officeart/2005/8/layout/lProcess2"/>
    <dgm:cxn modelId="{74543C40-4F2C-4B92-B267-04C72C682B66}" type="presParOf" srcId="{D63110D7-7F3D-44C4-9D18-30455642359A}" destId="{10B1C448-724C-42A9-B3CD-D5E6F369AD3A}" srcOrd="1" destOrd="0" presId="urn:microsoft.com/office/officeart/2005/8/layout/lProcess2"/>
    <dgm:cxn modelId="{84F7453A-DE4B-48BF-B2DA-842EAE436488}" type="presParOf" srcId="{D63110D7-7F3D-44C4-9D18-30455642359A}" destId="{30BAA9CF-CF29-484F-800B-954473851F3F}" srcOrd="2" destOrd="0" presId="urn:microsoft.com/office/officeart/2005/8/layout/lProcess2"/>
    <dgm:cxn modelId="{5EEF4DF5-8EF3-4575-A844-ED73454DBD39}" type="presParOf" srcId="{D63110D7-7F3D-44C4-9D18-30455642359A}" destId="{751818A9-A355-4D04-9D06-CCFC72A7208B}" srcOrd="3" destOrd="0" presId="urn:microsoft.com/office/officeart/2005/8/layout/lProcess2"/>
    <dgm:cxn modelId="{B06D6DE0-392B-4208-AB8C-94A2CBB007FC}" type="presParOf" srcId="{D63110D7-7F3D-44C4-9D18-30455642359A}" destId="{E2DBE59D-E2B4-42B2-954A-D7441DA6124A}" srcOrd="4" destOrd="0" presId="urn:microsoft.com/office/officeart/2005/8/layout/lProcess2"/>
    <dgm:cxn modelId="{82187AC6-B676-4494-A675-76D6B8958657}" type="presParOf" srcId="{47699E44-3BE5-4A51-91BD-F02BCEA33885}" destId="{4D215F16-ADFF-4343-A366-4B0298D9605A}" srcOrd="3" destOrd="0" presId="urn:microsoft.com/office/officeart/2005/8/layout/lProcess2"/>
    <dgm:cxn modelId="{8CBA20E8-1B4D-429D-AECC-BC52DCD8A248}" type="presParOf" srcId="{47699E44-3BE5-4A51-91BD-F02BCEA33885}" destId="{F25E3D59-62D6-4DEA-A21C-29E80F6E4C03}" srcOrd="4" destOrd="0" presId="urn:microsoft.com/office/officeart/2005/8/layout/lProcess2"/>
    <dgm:cxn modelId="{A9E73F20-08A6-42AD-9DD8-FF7F19368277}" type="presParOf" srcId="{F25E3D59-62D6-4DEA-A21C-29E80F6E4C03}" destId="{D0485BD6-89BD-45D8-A6F4-390464D54242}" srcOrd="0" destOrd="0" presId="urn:microsoft.com/office/officeart/2005/8/layout/lProcess2"/>
    <dgm:cxn modelId="{97284495-5A93-41DC-9594-1C7F08454E9D}" type="presParOf" srcId="{F25E3D59-62D6-4DEA-A21C-29E80F6E4C03}" destId="{E114864F-13BA-4A69-8B93-CD737F1884A4}" srcOrd="1" destOrd="0" presId="urn:microsoft.com/office/officeart/2005/8/layout/lProcess2"/>
    <dgm:cxn modelId="{E7938282-4A38-4D5B-91C9-71AAA65A391B}" type="presParOf" srcId="{F25E3D59-62D6-4DEA-A21C-29E80F6E4C03}" destId="{7FB181AE-4D65-431C-B36B-1C9FB29256A8}" srcOrd="2" destOrd="0" presId="urn:microsoft.com/office/officeart/2005/8/layout/lProcess2"/>
    <dgm:cxn modelId="{54E5B2FC-87C4-4C10-82C9-76A1E7267BCE}" type="presParOf" srcId="{7FB181AE-4D65-431C-B36B-1C9FB29256A8}" destId="{14F4473A-7DDF-44E4-AEED-AA1183CBE464}" srcOrd="0" destOrd="0" presId="urn:microsoft.com/office/officeart/2005/8/layout/lProcess2"/>
    <dgm:cxn modelId="{15BBE348-7485-4713-8DFC-3840413438B8}" type="presParOf" srcId="{14F4473A-7DDF-44E4-AEED-AA1183CBE464}" destId="{9A446635-DF15-4D0D-AD28-830C3CFB7AF9}" srcOrd="0" destOrd="0" presId="urn:microsoft.com/office/officeart/2005/8/layout/lProcess2"/>
    <dgm:cxn modelId="{97C97D1D-E496-4F7B-BF6E-B2BCCFD4581C}" type="presParOf" srcId="{14F4473A-7DDF-44E4-AEED-AA1183CBE464}" destId="{CF53D097-755F-4F79-88DD-90B2A5BF4748}" srcOrd="1" destOrd="0" presId="urn:microsoft.com/office/officeart/2005/8/layout/lProcess2"/>
    <dgm:cxn modelId="{4CC4AFB9-8823-48DA-8744-5BCF1BB78155}" type="presParOf" srcId="{14F4473A-7DDF-44E4-AEED-AA1183CBE464}" destId="{5D5E0B9A-1B94-463C-BDC5-B3AC4A03A348}" srcOrd="2" destOrd="0" presId="urn:microsoft.com/office/officeart/2005/8/layout/lProcess2"/>
    <dgm:cxn modelId="{005149C0-C2BC-47D5-8CCE-0ED68D7791A6}" type="presParOf" srcId="{14F4473A-7DDF-44E4-AEED-AA1183CBE464}" destId="{9ABC38D2-3B37-4AB0-93C3-12E020E6B2C2}" srcOrd="3" destOrd="0" presId="urn:microsoft.com/office/officeart/2005/8/layout/lProcess2"/>
    <dgm:cxn modelId="{C9DB9FDA-571F-4CBA-A270-E08F8C76D298}" type="presParOf" srcId="{14F4473A-7DDF-44E4-AEED-AA1183CBE464}" destId="{C08C57AD-FF38-42CC-B16A-051FCE853166}" srcOrd="4" destOrd="0" presId="urn:microsoft.com/office/officeart/2005/8/layout/lProcess2"/>
    <dgm:cxn modelId="{09D69AFB-09AF-4660-9A5D-976E75D22E09}" type="presParOf" srcId="{47699E44-3BE5-4A51-91BD-F02BCEA33885}" destId="{2E5186AB-B3B8-42EC-827B-2AD29A0974D5}" srcOrd="5" destOrd="0" presId="urn:microsoft.com/office/officeart/2005/8/layout/lProcess2"/>
    <dgm:cxn modelId="{2B020A27-1C42-49B8-A3DC-A52988113250}" type="presParOf" srcId="{47699E44-3BE5-4A51-91BD-F02BCEA33885}" destId="{26F54C18-A9A9-458C-BFBA-20CC3ECA7C2E}" srcOrd="6" destOrd="0" presId="urn:microsoft.com/office/officeart/2005/8/layout/lProcess2"/>
    <dgm:cxn modelId="{A39B8A00-685F-42D2-8F3E-FE77CD1E1333}" type="presParOf" srcId="{26F54C18-A9A9-458C-BFBA-20CC3ECA7C2E}" destId="{A7A9C077-932D-4BF0-A376-2332E7F1BD37}" srcOrd="0" destOrd="0" presId="urn:microsoft.com/office/officeart/2005/8/layout/lProcess2"/>
    <dgm:cxn modelId="{D9F9824E-2FEB-4B63-992D-88D61B6BBF4F}" type="presParOf" srcId="{26F54C18-A9A9-458C-BFBA-20CC3ECA7C2E}" destId="{27582E85-B6EC-4BEF-9416-A4584B04EE8E}" srcOrd="1" destOrd="0" presId="urn:microsoft.com/office/officeart/2005/8/layout/lProcess2"/>
    <dgm:cxn modelId="{30F2B07C-3C81-4422-8E03-194AC2EC0567}" type="presParOf" srcId="{26F54C18-A9A9-458C-BFBA-20CC3ECA7C2E}" destId="{867D0A5B-AAC8-4F3D-BC85-066830729DBF}" srcOrd="2" destOrd="0" presId="urn:microsoft.com/office/officeart/2005/8/layout/lProcess2"/>
    <dgm:cxn modelId="{9BBA1D0D-0EEA-43EB-9A64-B6B3AC8F0F94}" type="presParOf" srcId="{867D0A5B-AAC8-4F3D-BC85-066830729DBF}" destId="{275C37D5-8B15-4E30-B559-F73A0A0EAB64}" srcOrd="0" destOrd="0" presId="urn:microsoft.com/office/officeart/2005/8/layout/lProcess2"/>
    <dgm:cxn modelId="{5B0A6DDA-A5D5-4356-A958-EFEF01F9C355}" type="presParOf" srcId="{275C37D5-8B15-4E30-B559-F73A0A0EAB64}" destId="{3A1F00C6-1154-42BC-9F2C-844AAF61622E}" srcOrd="0" destOrd="0" presId="urn:microsoft.com/office/officeart/2005/8/layout/lProcess2"/>
    <dgm:cxn modelId="{0EC9134E-2661-4766-9114-0ADB7048528B}" type="presParOf" srcId="{275C37D5-8B15-4E30-B559-F73A0A0EAB64}" destId="{882728F1-4FCD-4D93-AC53-B985E4C45325}" srcOrd="1" destOrd="0" presId="urn:microsoft.com/office/officeart/2005/8/layout/lProcess2"/>
    <dgm:cxn modelId="{73973904-5CC2-406B-B058-4A220AA62FE8}" type="presParOf" srcId="{275C37D5-8B15-4E30-B559-F73A0A0EAB64}" destId="{433DB4F9-0E5D-47F8-BBA6-72D891290A3A}" srcOrd="2" destOrd="0" presId="urn:microsoft.com/office/officeart/2005/8/layout/lProcess2"/>
    <dgm:cxn modelId="{FC53E0C4-1C88-475D-AA55-EB358F2C2926}" type="presParOf" srcId="{275C37D5-8B15-4E30-B559-F73A0A0EAB64}" destId="{9EC36F9E-818D-4D8D-A70F-98A74AA4CC94}" srcOrd="3" destOrd="0" presId="urn:microsoft.com/office/officeart/2005/8/layout/lProcess2"/>
    <dgm:cxn modelId="{45CC6B92-1EE8-46D9-BA47-C77FD0A41ABF}" type="presParOf" srcId="{275C37D5-8B15-4E30-B559-F73A0A0EAB64}" destId="{6A4822E3-8F57-4A64-9B52-DAB2274BCEC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1A63E7-454E-43F8-BEF3-1198401944BE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2590A54-3510-4990-932B-4FA115CFD25E}">
      <dgm:prSet phldrT="[Text]" custT="1"/>
      <dgm:spPr/>
      <dgm:t>
        <a:bodyPr/>
        <a:lstStyle/>
        <a:p>
          <a:r>
            <a:rPr lang="en-GB" sz="1400" dirty="0" smtClean="0">
              <a:latin typeface="Cabin" pitchFamily="34" charset="0"/>
            </a:rPr>
            <a:t>DCLG-funded programme launched in 2012 and running to March 2015</a:t>
          </a:r>
          <a:endParaRPr lang="en-GB" sz="1400" dirty="0">
            <a:latin typeface="Cabin" pitchFamily="34" charset="0"/>
          </a:endParaRPr>
        </a:p>
      </dgm:t>
    </dgm:pt>
    <dgm:pt modelId="{B6A20FCA-F813-48D4-AB9E-1963ACC841B1}" type="parTrans" cxnId="{9776F055-77AA-4656-AA97-34321B536FB5}">
      <dgm:prSet/>
      <dgm:spPr/>
      <dgm:t>
        <a:bodyPr/>
        <a:lstStyle/>
        <a:p>
          <a:endParaRPr lang="en-GB"/>
        </a:p>
      </dgm:t>
    </dgm:pt>
    <dgm:pt modelId="{9B48D682-467C-4A9D-AB7A-090E00E2F19F}" type="sibTrans" cxnId="{9776F055-77AA-4656-AA97-34321B536FB5}">
      <dgm:prSet/>
      <dgm:spPr/>
      <dgm:t>
        <a:bodyPr/>
        <a:lstStyle/>
        <a:p>
          <a:endParaRPr lang="en-GB"/>
        </a:p>
      </dgm:t>
    </dgm:pt>
    <dgm:pt modelId="{684162BB-4DF8-4461-87CF-4E7F321B1961}">
      <dgm:prSet custT="1"/>
      <dgm:spPr/>
      <dgm:t>
        <a:bodyPr/>
        <a:lstStyle/>
        <a:p>
          <a:r>
            <a:rPr lang="en-GB" sz="1400" dirty="0" smtClean="0">
              <a:latin typeface="Cabin" pitchFamily="34" charset="0"/>
            </a:rPr>
            <a:t>Partnership between Co-operatives UK and Locality</a:t>
          </a:r>
        </a:p>
      </dgm:t>
    </dgm:pt>
    <dgm:pt modelId="{59E2BEE9-79E7-4224-BA3B-FFAA58863D71}" type="parTrans" cxnId="{55C09B3E-7EF3-4D3A-896B-C1223AE76833}">
      <dgm:prSet/>
      <dgm:spPr/>
      <dgm:t>
        <a:bodyPr/>
        <a:lstStyle/>
        <a:p>
          <a:endParaRPr lang="en-GB"/>
        </a:p>
      </dgm:t>
    </dgm:pt>
    <dgm:pt modelId="{316E3C5D-FE97-4002-B7CF-B153C0C8DDC8}" type="sibTrans" cxnId="{55C09B3E-7EF3-4D3A-896B-C1223AE76833}">
      <dgm:prSet/>
      <dgm:spPr/>
      <dgm:t>
        <a:bodyPr/>
        <a:lstStyle/>
        <a:p>
          <a:endParaRPr lang="en-GB"/>
        </a:p>
      </dgm:t>
    </dgm:pt>
    <dgm:pt modelId="{B40913F5-55C9-4A6B-BE98-E5B69CB5D3E9}">
      <dgm:prSet custT="1"/>
      <dgm:spPr/>
      <dgm:t>
        <a:bodyPr/>
        <a:lstStyle/>
        <a:p>
          <a:r>
            <a:rPr lang="en-GB" sz="2000" dirty="0" smtClean="0">
              <a:latin typeface="Cabin" pitchFamily="34" charset="0"/>
            </a:rPr>
            <a:t>Objective to grow the market for community shares, supporting: </a:t>
          </a:r>
        </a:p>
      </dgm:t>
    </dgm:pt>
    <dgm:pt modelId="{0D0CE4A8-18ED-4087-88EB-F80AA97D86E2}" type="parTrans" cxnId="{F3923452-4528-4014-852C-D5EE069FF002}">
      <dgm:prSet/>
      <dgm:spPr/>
      <dgm:t>
        <a:bodyPr/>
        <a:lstStyle/>
        <a:p>
          <a:endParaRPr lang="en-GB"/>
        </a:p>
      </dgm:t>
    </dgm:pt>
    <dgm:pt modelId="{00006739-69C3-4676-8B7A-50807C3146BF}" type="sibTrans" cxnId="{F3923452-4528-4014-852C-D5EE069FF002}">
      <dgm:prSet/>
      <dgm:spPr/>
      <dgm:t>
        <a:bodyPr/>
        <a:lstStyle/>
        <a:p>
          <a:endParaRPr lang="en-GB"/>
        </a:p>
      </dgm:t>
    </dgm:pt>
    <dgm:pt modelId="{59E0C48E-3DC7-4BBA-BC0D-D5E3EF9B1CAC}">
      <dgm:prSet custT="1"/>
      <dgm:spPr/>
      <dgm:t>
        <a:bodyPr/>
        <a:lstStyle/>
        <a:p>
          <a:r>
            <a:rPr lang="en-GB" sz="1400" dirty="0" smtClean="0">
              <a:latin typeface="Cabin" pitchFamily="34" charset="0"/>
            </a:rPr>
            <a:t>Supporters exploring the community shares market</a:t>
          </a:r>
        </a:p>
      </dgm:t>
    </dgm:pt>
    <dgm:pt modelId="{3F3D3394-EB5A-46B4-9734-2177A7ADA643}" type="parTrans" cxnId="{2872AA85-8310-4E2F-B1E6-DD0BE828631D}">
      <dgm:prSet/>
      <dgm:spPr/>
      <dgm:t>
        <a:bodyPr/>
        <a:lstStyle/>
        <a:p>
          <a:endParaRPr lang="en-GB"/>
        </a:p>
      </dgm:t>
    </dgm:pt>
    <dgm:pt modelId="{67AC88E1-A732-4CC0-AC22-841270361D96}" type="sibTrans" cxnId="{2872AA85-8310-4E2F-B1E6-DD0BE828631D}">
      <dgm:prSet/>
      <dgm:spPr/>
      <dgm:t>
        <a:bodyPr/>
        <a:lstStyle/>
        <a:p>
          <a:endParaRPr lang="en-GB"/>
        </a:p>
      </dgm:t>
    </dgm:pt>
    <dgm:pt modelId="{7B6AAB81-E736-421D-9D6E-AEF28988A709}">
      <dgm:prSet custT="1"/>
      <dgm:spPr/>
      <dgm:t>
        <a:bodyPr/>
        <a:lstStyle/>
        <a:p>
          <a:r>
            <a:rPr lang="en-GB" sz="1400" dirty="0" smtClean="0">
              <a:latin typeface="Cabin" pitchFamily="34" charset="0"/>
            </a:rPr>
            <a:t>Intermediaries, practitioners and advisers involved in </a:t>
          </a:r>
          <a:r>
            <a:rPr lang="en-GB" sz="1400" dirty="0" err="1" smtClean="0">
              <a:latin typeface="Cabin" pitchFamily="34" charset="0"/>
            </a:rPr>
            <a:t>comshares</a:t>
          </a:r>
          <a:endParaRPr lang="en-GB" sz="1400" dirty="0" smtClean="0">
            <a:latin typeface="Cabin" pitchFamily="34" charset="0"/>
          </a:endParaRPr>
        </a:p>
      </dgm:t>
    </dgm:pt>
    <dgm:pt modelId="{4AA82423-C550-45CB-906E-C57CC9C7A530}" type="parTrans" cxnId="{62FAE67B-D7BB-4740-82AE-EEA2236F1B67}">
      <dgm:prSet/>
      <dgm:spPr/>
      <dgm:t>
        <a:bodyPr/>
        <a:lstStyle/>
        <a:p>
          <a:endParaRPr lang="en-GB"/>
        </a:p>
      </dgm:t>
    </dgm:pt>
    <dgm:pt modelId="{4AC2000C-FE52-42BF-8085-3D414D74168C}" type="sibTrans" cxnId="{62FAE67B-D7BB-4740-82AE-EEA2236F1B67}">
      <dgm:prSet/>
      <dgm:spPr/>
      <dgm:t>
        <a:bodyPr/>
        <a:lstStyle/>
        <a:p>
          <a:endParaRPr lang="en-GB"/>
        </a:p>
      </dgm:t>
    </dgm:pt>
    <dgm:pt modelId="{DC3D1BAB-2368-4812-B3E4-56BBA15B0CAD}">
      <dgm:prSet custT="1"/>
      <dgm:spPr/>
      <dgm:t>
        <a:bodyPr/>
        <a:lstStyle/>
        <a:p>
          <a:r>
            <a:rPr lang="en-GB" sz="1400" dirty="0" smtClean="0">
              <a:latin typeface="Cabin" pitchFamily="34" charset="0"/>
            </a:rPr>
            <a:t>Communities looking to develop share offers</a:t>
          </a:r>
        </a:p>
      </dgm:t>
    </dgm:pt>
    <dgm:pt modelId="{E03326F2-B378-44E5-98F1-2DF32E529196}" type="sibTrans" cxnId="{48C8E9B0-B19D-4B55-BB2F-5D0DED6EF20E}">
      <dgm:prSet/>
      <dgm:spPr/>
      <dgm:t>
        <a:bodyPr/>
        <a:lstStyle/>
        <a:p>
          <a:endParaRPr lang="en-GB"/>
        </a:p>
      </dgm:t>
    </dgm:pt>
    <dgm:pt modelId="{7673F6B8-6536-4374-82FC-BE9B318520D7}" type="parTrans" cxnId="{48C8E9B0-B19D-4B55-BB2F-5D0DED6EF20E}">
      <dgm:prSet/>
      <dgm:spPr/>
      <dgm:t>
        <a:bodyPr/>
        <a:lstStyle/>
        <a:p>
          <a:endParaRPr lang="en-GB"/>
        </a:p>
      </dgm:t>
    </dgm:pt>
    <dgm:pt modelId="{F5A807AF-4859-4A9B-ACEF-27B6DC255B15}" type="pres">
      <dgm:prSet presAssocID="{AA1A63E7-454E-43F8-BEF3-1198401944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627F38-777C-4CF3-8F0F-E607D520488A}" type="pres">
      <dgm:prSet presAssocID="{AA1A63E7-454E-43F8-BEF3-1198401944BE}" presName="vNodes" presStyleCnt="0"/>
      <dgm:spPr/>
      <dgm:t>
        <a:bodyPr/>
        <a:lstStyle/>
        <a:p>
          <a:endParaRPr lang="en-GB"/>
        </a:p>
      </dgm:t>
    </dgm:pt>
    <dgm:pt modelId="{1A78F80F-913A-409D-BB77-4D9AA8E194C9}" type="pres">
      <dgm:prSet presAssocID="{92590A54-3510-4990-932B-4FA115CFD2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145373-4CB4-480D-81E7-720A16A35F64}" type="pres">
      <dgm:prSet presAssocID="{9B48D682-467C-4A9D-AB7A-090E00E2F19F}" presName="spacerT" presStyleCnt="0"/>
      <dgm:spPr/>
      <dgm:t>
        <a:bodyPr/>
        <a:lstStyle/>
        <a:p>
          <a:endParaRPr lang="en-GB"/>
        </a:p>
      </dgm:t>
    </dgm:pt>
    <dgm:pt modelId="{AA5E55FA-AB9B-4D11-89F5-668E6A2890AE}" type="pres">
      <dgm:prSet presAssocID="{9B48D682-467C-4A9D-AB7A-090E00E2F19F}" presName="sibTrans" presStyleLbl="sibTrans2D1" presStyleIdx="0" presStyleCnt="2"/>
      <dgm:spPr/>
      <dgm:t>
        <a:bodyPr/>
        <a:lstStyle/>
        <a:p>
          <a:endParaRPr lang="en-GB"/>
        </a:p>
      </dgm:t>
    </dgm:pt>
    <dgm:pt modelId="{5B861C13-2025-454B-AF26-B18245233C5C}" type="pres">
      <dgm:prSet presAssocID="{9B48D682-467C-4A9D-AB7A-090E00E2F19F}" presName="spacerB" presStyleCnt="0"/>
      <dgm:spPr/>
      <dgm:t>
        <a:bodyPr/>
        <a:lstStyle/>
        <a:p>
          <a:endParaRPr lang="en-GB"/>
        </a:p>
      </dgm:t>
    </dgm:pt>
    <dgm:pt modelId="{E229D4CC-6153-4872-A9AE-E101FA46A7CC}" type="pres">
      <dgm:prSet presAssocID="{684162BB-4DF8-4461-87CF-4E7F321B196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EA88EF-A0C5-46AF-BC34-EA74C0E25316}" type="pres">
      <dgm:prSet presAssocID="{AA1A63E7-454E-43F8-BEF3-1198401944BE}" presName="sibTransLast" presStyleLbl="sibTrans2D1" presStyleIdx="1" presStyleCnt="2"/>
      <dgm:spPr/>
      <dgm:t>
        <a:bodyPr/>
        <a:lstStyle/>
        <a:p>
          <a:endParaRPr lang="en-GB"/>
        </a:p>
      </dgm:t>
    </dgm:pt>
    <dgm:pt modelId="{9396836B-0BE5-47C6-9C6F-CFE447076066}" type="pres">
      <dgm:prSet presAssocID="{AA1A63E7-454E-43F8-BEF3-1198401944BE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419DBCFE-17D5-41B3-93B9-28C4AB5F1F33}" type="pres">
      <dgm:prSet presAssocID="{AA1A63E7-454E-43F8-BEF3-1198401944B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16116A-23A3-4798-90C7-B19F3055B793}" type="presOf" srcId="{316E3C5D-FE97-4002-B7CF-B153C0C8DDC8}" destId="{9396836B-0BE5-47C6-9C6F-CFE447076066}" srcOrd="1" destOrd="0" presId="urn:microsoft.com/office/officeart/2005/8/layout/equation2"/>
    <dgm:cxn modelId="{193CB441-A0D4-4314-A473-72FF0043CCA0}" type="presOf" srcId="{92590A54-3510-4990-932B-4FA115CFD25E}" destId="{1A78F80F-913A-409D-BB77-4D9AA8E194C9}" srcOrd="0" destOrd="0" presId="urn:microsoft.com/office/officeart/2005/8/layout/equation2"/>
    <dgm:cxn modelId="{D6B63061-616D-4082-B67A-B1598BC957D8}" type="presOf" srcId="{316E3C5D-FE97-4002-B7CF-B153C0C8DDC8}" destId="{FCEA88EF-A0C5-46AF-BC34-EA74C0E25316}" srcOrd="0" destOrd="0" presId="urn:microsoft.com/office/officeart/2005/8/layout/equation2"/>
    <dgm:cxn modelId="{62FAE67B-D7BB-4740-82AE-EEA2236F1B67}" srcId="{B40913F5-55C9-4A6B-BE98-E5B69CB5D3E9}" destId="{7B6AAB81-E736-421D-9D6E-AEF28988A709}" srcOrd="2" destOrd="0" parTransId="{4AA82423-C550-45CB-906E-C57CC9C7A530}" sibTransId="{4AC2000C-FE52-42BF-8085-3D414D74168C}"/>
    <dgm:cxn modelId="{468488B7-1EEC-465B-B93B-1136416F5E5E}" type="presOf" srcId="{AA1A63E7-454E-43F8-BEF3-1198401944BE}" destId="{F5A807AF-4859-4A9B-ACEF-27B6DC255B15}" srcOrd="0" destOrd="0" presId="urn:microsoft.com/office/officeart/2005/8/layout/equation2"/>
    <dgm:cxn modelId="{9E6D1B77-0F84-4A2F-A20B-80237C942836}" type="presOf" srcId="{DC3D1BAB-2368-4812-B3E4-56BBA15B0CAD}" destId="{419DBCFE-17D5-41B3-93B9-28C4AB5F1F33}" srcOrd="0" destOrd="1" presId="urn:microsoft.com/office/officeart/2005/8/layout/equation2"/>
    <dgm:cxn modelId="{55C09B3E-7EF3-4D3A-896B-C1223AE76833}" srcId="{AA1A63E7-454E-43F8-BEF3-1198401944BE}" destId="{684162BB-4DF8-4461-87CF-4E7F321B1961}" srcOrd="1" destOrd="0" parTransId="{59E2BEE9-79E7-4224-BA3B-FFAA58863D71}" sibTransId="{316E3C5D-FE97-4002-B7CF-B153C0C8DDC8}"/>
    <dgm:cxn modelId="{2872AA85-8310-4E2F-B1E6-DD0BE828631D}" srcId="{B40913F5-55C9-4A6B-BE98-E5B69CB5D3E9}" destId="{59E0C48E-3DC7-4BBA-BC0D-D5E3EF9B1CAC}" srcOrd="1" destOrd="0" parTransId="{3F3D3394-EB5A-46B4-9734-2177A7ADA643}" sibTransId="{67AC88E1-A732-4CC0-AC22-841270361D96}"/>
    <dgm:cxn modelId="{0F2EDB5A-BCB0-4E09-862F-B202E59303FE}" type="presOf" srcId="{684162BB-4DF8-4461-87CF-4E7F321B1961}" destId="{E229D4CC-6153-4872-A9AE-E101FA46A7CC}" srcOrd="0" destOrd="0" presId="urn:microsoft.com/office/officeart/2005/8/layout/equation2"/>
    <dgm:cxn modelId="{2CA51EF5-CB8F-4266-918F-D63BB3C9F2BC}" type="presOf" srcId="{7B6AAB81-E736-421D-9D6E-AEF28988A709}" destId="{419DBCFE-17D5-41B3-93B9-28C4AB5F1F33}" srcOrd="0" destOrd="3" presId="urn:microsoft.com/office/officeart/2005/8/layout/equation2"/>
    <dgm:cxn modelId="{48C8E9B0-B19D-4B55-BB2F-5D0DED6EF20E}" srcId="{B40913F5-55C9-4A6B-BE98-E5B69CB5D3E9}" destId="{DC3D1BAB-2368-4812-B3E4-56BBA15B0CAD}" srcOrd="0" destOrd="0" parTransId="{7673F6B8-6536-4374-82FC-BE9B318520D7}" sibTransId="{E03326F2-B378-44E5-98F1-2DF32E529196}"/>
    <dgm:cxn modelId="{F39A2C46-2F61-4C93-A5D6-1A2F8C234CFF}" type="presOf" srcId="{B40913F5-55C9-4A6B-BE98-E5B69CB5D3E9}" destId="{419DBCFE-17D5-41B3-93B9-28C4AB5F1F33}" srcOrd="0" destOrd="0" presId="urn:microsoft.com/office/officeart/2005/8/layout/equation2"/>
    <dgm:cxn modelId="{9776F055-77AA-4656-AA97-34321B536FB5}" srcId="{AA1A63E7-454E-43F8-BEF3-1198401944BE}" destId="{92590A54-3510-4990-932B-4FA115CFD25E}" srcOrd="0" destOrd="0" parTransId="{B6A20FCA-F813-48D4-AB9E-1963ACC841B1}" sibTransId="{9B48D682-467C-4A9D-AB7A-090E00E2F19F}"/>
    <dgm:cxn modelId="{45309D12-E485-4523-B0E3-7C654582CDDD}" type="presOf" srcId="{59E0C48E-3DC7-4BBA-BC0D-D5E3EF9B1CAC}" destId="{419DBCFE-17D5-41B3-93B9-28C4AB5F1F33}" srcOrd="0" destOrd="2" presId="urn:microsoft.com/office/officeart/2005/8/layout/equation2"/>
    <dgm:cxn modelId="{F3923452-4528-4014-852C-D5EE069FF002}" srcId="{AA1A63E7-454E-43F8-BEF3-1198401944BE}" destId="{B40913F5-55C9-4A6B-BE98-E5B69CB5D3E9}" srcOrd="2" destOrd="0" parTransId="{0D0CE4A8-18ED-4087-88EB-F80AA97D86E2}" sibTransId="{00006739-69C3-4676-8B7A-50807C3146BF}"/>
    <dgm:cxn modelId="{0B0BDF8F-30BB-4A10-9EED-89B97C307E5F}" type="presOf" srcId="{9B48D682-467C-4A9D-AB7A-090E00E2F19F}" destId="{AA5E55FA-AB9B-4D11-89F5-668E6A2890AE}" srcOrd="0" destOrd="0" presId="urn:microsoft.com/office/officeart/2005/8/layout/equation2"/>
    <dgm:cxn modelId="{5EF09CE2-7E14-496E-B9DF-A62BBB9BCD70}" type="presParOf" srcId="{F5A807AF-4859-4A9B-ACEF-27B6DC255B15}" destId="{39627F38-777C-4CF3-8F0F-E607D520488A}" srcOrd="0" destOrd="0" presId="urn:microsoft.com/office/officeart/2005/8/layout/equation2"/>
    <dgm:cxn modelId="{93CC1E8D-369A-4752-8F14-2DC809F252D8}" type="presParOf" srcId="{39627F38-777C-4CF3-8F0F-E607D520488A}" destId="{1A78F80F-913A-409D-BB77-4D9AA8E194C9}" srcOrd="0" destOrd="0" presId="urn:microsoft.com/office/officeart/2005/8/layout/equation2"/>
    <dgm:cxn modelId="{FE88AAB9-AFB1-415F-B410-676719130CF2}" type="presParOf" srcId="{39627F38-777C-4CF3-8F0F-E607D520488A}" destId="{D6145373-4CB4-480D-81E7-720A16A35F64}" srcOrd="1" destOrd="0" presId="urn:microsoft.com/office/officeart/2005/8/layout/equation2"/>
    <dgm:cxn modelId="{DDA17ED6-173B-48BE-AA58-E8FC06A667E1}" type="presParOf" srcId="{39627F38-777C-4CF3-8F0F-E607D520488A}" destId="{AA5E55FA-AB9B-4D11-89F5-668E6A2890AE}" srcOrd="2" destOrd="0" presId="urn:microsoft.com/office/officeart/2005/8/layout/equation2"/>
    <dgm:cxn modelId="{A0A00468-D4A7-4282-9BF4-AC74F5DAB5A8}" type="presParOf" srcId="{39627F38-777C-4CF3-8F0F-E607D520488A}" destId="{5B861C13-2025-454B-AF26-B18245233C5C}" srcOrd="3" destOrd="0" presId="urn:microsoft.com/office/officeart/2005/8/layout/equation2"/>
    <dgm:cxn modelId="{4E69F596-8321-41E7-AFE1-C663A96E5F65}" type="presParOf" srcId="{39627F38-777C-4CF3-8F0F-E607D520488A}" destId="{E229D4CC-6153-4872-A9AE-E101FA46A7CC}" srcOrd="4" destOrd="0" presId="urn:microsoft.com/office/officeart/2005/8/layout/equation2"/>
    <dgm:cxn modelId="{6F89C7AD-A798-49A1-97C6-9C89CD05B040}" type="presParOf" srcId="{F5A807AF-4859-4A9B-ACEF-27B6DC255B15}" destId="{FCEA88EF-A0C5-46AF-BC34-EA74C0E25316}" srcOrd="1" destOrd="0" presId="urn:microsoft.com/office/officeart/2005/8/layout/equation2"/>
    <dgm:cxn modelId="{F4E00CAD-D55A-442B-B0A9-24448A7E8491}" type="presParOf" srcId="{FCEA88EF-A0C5-46AF-BC34-EA74C0E25316}" destId="{9396836B-0BE5-47C6-9C6F-CFE447076066}" srcOrd="0" destOrd="0" presId="urn:microsoft.com/office/officeart/2005/8/layout/equation2"/>
    <dgm:cxn modelId="{BE1E1DE4-0C4B-4F99-BD3E-CFE11AAA18A7}" type="presParOf" srcId="{F5A807AF-4859-4A9B-ACEF-27B6DC255B15}" destId="{419DBCFE-17D5-41B3-93B9-28C4AB5F1F3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56C11-6D19-49E2-BC54-53DCB857954D}">
      <dsp:nvSpPr>
        <dsp:cNvPr id="0" name=""/>
        <dsp:cNvSpPr/>
      </dsp:nvSpPr>
      <dsp:spPr>
        <a:xfrm>
          <a:off x="2314609" y="244624"/>
          <a:ext cx="3801808" cy="3801808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Equity is patient and engaged</a:t>
          </a:r>
          <a:endParaRPr lang="en-GB" sz="1700" kern="1200" dirty="0"/>
        </a:p>
      </dsp:txBody>
      <dsp:txXfrm>
        <a:off x="4256247" y="651961"/>
        <a:ext cx="1108860" cy="814673"/>
      </dsp:txXfrm>
    </dsp:sp>
    <dsp:sp modelId="{ADEA9857-231E-43BE-AB75-C4351886D6C2}">
      <dsp:nvSpPr>
        <dsp:cNvPr id="0" name=""/>
        <dsp:cNvSpPr/>
      </dsp:nvSpPr>
      <dsp:spPr>
        <a:xfrm>
          <a:off x="2157321" y="460064"/>
          <a:ext cx="3801808" cy="3801808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Flexible </a:t>
          </a:r>
          <a:endParaRPr lang="en-GB" sz="1700" kern="1200"/>
        </a:p>
      </dsp:txBody>
      <dsp:txXfrm>
        <a:off x="4759749" y="1976261"/>
        <a:ext cx="1149594" cy="769413"/>
      </dsp:txXfrm>
    </dsp:sp>
    <dsp:sp modelId="{CFD6CC30-0F72-4E27-ABEF-A78C63957ECC}">
      <dsp:nvSpPr>
        <dsp:cNvPr id="0" name=""/>
        <dsp:cNvSpPr/>
      </dsp:nvSpPr>
      <dsp:spPr>
        <a:xfrm>
          <a:off x="2157321" y="460064"/>
          <a:ext cx="3801808" cy="3801808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Risk sharing </a:t>
          </a:r>
          <a:endParaRPr lang="en-GB" sz="1700" kern="1200" dirty="0"/>
        </a:p>
      </dsp:txBody>
      <dsp:txXfrm>
        <a:off x="4098959" y="3039863"/>
        <a:ext cx="1108860" cy="814673"/>
      </dsp:txXfrm>
    </dsp:sp>
    <dsp:sp modelId="{45EAE25E-6FD8-4357-8995-CCCC19A36C93}">
      <dsp:nvSpPr>
        <dsp:cNvPr id="0" name=""/>
        <dsp:cNvSpPr/>
      </dsp:nvSpPr>
      <dsp:spPr>
        <a:xfrm>
          <a:off x="2157321" y="460064"/>
          <a:ext cx="3801808" cy="3801808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Seeks security</a:t>
          </a:r>
          <a:endParaRPr lang="en-GB" sz="1700" kern="1200"/>
        </a:p>
      </dsp:txBody>
      <dsp:txXfrm>
        <a:off x="2908630" y="3039863"/>
        <a:ext cx="1108860" cy="814673"/>
      </dsp:txXfrm>
    </dsp:sp>
    <dsp:sp modelId="{3436AD2E-9B4A-4512-99B9-DDE4784008B7}">
      <dsp:nvSpPr>
        <dsp:cNvPr id="0" name=""/>
        <dsp:cNvSpPr/>
      </dsp:nvSpPr>
      <dsp:spPr>
        <a:xfrm>
          <a:off x="2157321" y="460064"/>
          <a:ext cx="3801808" cy="3801808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Controlling and disengaged </a:t>
          </a:r>
          <a:endParaRPr lang="en-GB" sz="1700" kern="1200" dirty="0"/>
        </a:p>
      </dsp:txBody>
      <dsp:txXfrm>
        <a:off x="2216158" y="1976261"/>
        <a:ext cx="1149594" cy="769413"/>
      </dsp:txXfrm>
    </dsp:sp>
    <dsp:sp modelId="{91FEB367-A47F-44A2-AD31-52C439DB3FF1}">
      <dsp:nvSpPr>
        <dsp:cNvPr id="0" name=""/>
        <dsp:cNvSpPr/>
      </dsp:nvSpPr>
      <dsp:spPr>
        <a:xfrm>
          <a:off x="2157321" y="460064"/>
          <a:ext cx="3801808" cy="3801808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Debt is mechanistic </a:t>
          </a:r>
          <a:endParaRPr lang="en-GB" sz="1700" kern="1200" dirty="0"/>
        </a:p>
      </dsp:txBody>
      <dsp:txXfrm>
        <a:off x="2908630" y="867400"/>
        <a:ext cx="1108860" cy="814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4F3B5-28CE-4102-977C-21E80AF363B4}">
      <dsp:nvSpPr>
        <dsp:cNvPr id="0" name=""/>
        <dsp:cNvSpPr/>
      </dsp:nvSpPr>
      <dsp:spPr>
        <a:xfrm>
          <a:off x="594065" y="0"/>
          <a:ext cx="6732748" cy="398567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2285D3-58B5-493B-8DBC-3BFA8F101F7D}">
      <dsp:nvSpPr>
        <dsp:cNvPr id="0" name=""/>
        <dsp:cNvSpPr/>
      </dsp:nvSpPr>
      <dsp:spPr>
        <a:xfrm>
          <a:off x="3480" y="1195703"/>
          <a:ext cx="1521907" cy="15942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Unique to co-operative and community benefit societies</a:t>
          </a:r>
          <a:endParaRPr lang="en-GB" sz="1600" kern="1200" dirty="0"/>
        </a:p>
      </dsp:txBody>
      <dsp:txXfrm>
        <a:off x="77773" y="1269996"/>
        <a:ext cx="1373321" cy="1445685"/>
      </dsp:txXfrm>
    </dsp:sp>
    <dsp:sp modelId="{3C0787F9-C2AA-4AC8-BB18-AA8B5AD3F8A0}">
      <dsp:nvSpPr>
        <dsp:cNvPr id="0" name=""/>
        <dsp:cNvSpPr/>
      </dsp:nvSpPr>
      <dsp:spPr>
        <a:xfrm>
          <a:off x="1601483" y="1195703"/>
          <a:ext cx="1521907" cy="15942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Non-transferable, nominal</a:t>
          </a:r>
        </a:p>
      </dsp:txBody>
      <dsp:txXfrm>
        <a:off x="1675776" y="1269996"/>
        <a:ext cx="1373321" cy="1445685"/>
      </dsp:txXfrm>
    </dsp:sp>
    <dsp:sp modelId="{DF8EDCC1-B299-4EA6-BEDE-E0C271C283FC}">
      <dsp:nvSpPr>
        <dsp:cNvPr id="0" name=""/>
        <dsp:cNvSpPr/>
      </dsp:nvSpPr>
      <dsp:spPr>
        <a:xfrm>
          <a:off x="3181180" y="1200550"/>
          <a:ext cx="1521907" cy="15942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One Member One Vote</a:t>
          </a:r>
        </a:p>
      </dsp:txBody>
      <dsp:txXfrm>
        <a:off x="3255473" y="1274843"/>
        <a:ext cx="1373321" cy="1445685"/>
      </dsp:txXfrm>
    </dsp:sp>
    <dsp:sp modelId="{54274093-34B1-4E86-89F0-A96DD1D18D4C}">
      <dsp:nvSpPr>
        <dsp:cNvPr id="0" name=""/>
        <dsp:cNvSpPr/>
      </dsp:nvSpPr>
      <dsp:spPr>
        <a:xfrm>
          <a:off x="4797489" y="1195703"/>
          <a:ext cx="1521907" cy="15942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Exempt from regulation under the FSMA 2000 </a:t>
          </a:r>
        </a:p>
      </dsp:txBody>
      <dsp:txXfrm>
        <a:off x="4871782" y="1269996"/>
        <a:ext cx="1373321" cy="1445685"/>
      </dsp:txXfrm>
    </dsp:sp>
    <dsp:sp modelId="{1313E411-4127-4993-B087-B0980BF1BF6C}">
      <dsp:nvSpPr>
        <dsp:cNvPr id="0" name=""/>
        <dsp:cNvSpPr/>
      </dsp:nvSpPr>
      <dsp:spPr>
        <a:xfrm>
          <a:off x="6395491" y="1195703"/>
          <a:ext cx="1521907" cy="159427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Interest payment  only sufficient to attract investment </a:t>
          </a:r>
        </a:p>
      </dsp:txBody>
      <dsp:txXfrm>
        <a:off x="6469784" y="1269996"/>
        <a:ext cx="1373321" cy="1445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B7CE0-8569-40C1-878B-EDB8C415A96B}">
      <dsp:nvSpPr>
        <dsp:cNvPr id="0" name=""/>
        <dsp:cNvSpPr/>
      </dsp:nvSpPr>
      <dsp:spPr>
        <a:xfrm>
          <a:off x="494953" y="1617"/>
          <a:ext cx="1654566" cy="9927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Nearly 500 new societies registered </a:t>
          </a:r>
          <a:endParaRPr lang="en-GB" sz="1500" kern="1200" dirty="0"/>
        </a:p>
      </dsp:txBody>
      <dsp:txXfrm>
        <a:off x="494953" y="1617"/>
        <a:ext cx="1654566" cy="992739"/>
      </dsp:txXfrm>
    </dsp:sp>
    <dsp:sp modelId="{8DD31892-882B-4138-A571-2BEE7EA255FC}">
      <dsp:nvSpPr>
        <dsp:cNvPr id="0" name=""/>
        <dsp:cNvSpPr/>
      </dsp:nvSpPr>
      <dsp:spPr>
        <a:xfrm>
          <a:off x="2285657" y="366"/>
          <a:ext cx="1654566" cy="9927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Almost 200 share offers undertaken</a:t>
          </a:r>
        </a:p>
      </dsp:txBody>
      <dsp:txXfrm>
        <a:off x="2285657" y="366"/>
        <a:ext cx="1654566" cy="992739"/>
      </dsp:txXfrm>
    </dsp:sp>
    <dsp:sp modelId="{D6B87882-BF70-40A6-B97D-4E867D77F23A}">
      <dsp:nvSpPr>
        <dsp:cNvPr id="0" name=""/>
        <dsp:cNvSpPr/>
      </dsp:nvSpPr>
      <dsp:spPr>
        <a:xfrm>
          <a:off x="494953" y="1159814"/>
          <a:ext cx="1654566" cy="9927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Est. £35m raised from over 35,000 members</a:t>
          </a:r>
        </a:p>
      </dsp:txBody>
      <dsp:txXfrm>
        <a:off x="494953" y="1159814"/>
        <a:ext cx="1654566" cy="992739"/>
      </dsp:txXfrm>
    </dsp:sp>
    <dsp:sp modelId="{50186D4C-1F1C-460F-803F-D1AFE90F0F60}">
      <dsp:nvSpPr>
        <dsp:cNvPr id="0" name=""/>
        <dsp:cNvSpPr/>
      </dsp:nvSpPr>
      <dsp:spPr>
        <a:xfrm>
          <a:off x="2286567" y="1194540"/>
          <a:ext cx="1654566" cy="992739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Average offer raised £175,000</a:t>
          </a:r>
        </a:p>
      </dsp:txBody>
      <dsp:txXfrm>
        <a:off x="2286567" y="1194540"/>
        <a:ext cx="1654566" cy="992739"/>
      </dsp:txXfrm>
    </dsp:sp>
    <dsp:sp modelId="{69CD2FB4-70C6-45D7-B97F-FBD282CF0812}">
      <dsp:nvSpPr>
        <dsp:cNvPr id="0" name=""/>
        <dsp:cNvSpPr/>
      </dsp:nvSpPr>
      <dsp:spPr>
        <a:xfrm>
          <a:off x="494953" y="2318010"/>
          <a:ext cx="1654566" cy="9927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Average membership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175 members</a:t>
          </a:r>
        </a:p>
      </dsp:txBody>
      <dsp:txXfrm>
        <a:off x="494953" y="2318010"/>
        <a:ext cx="1654566" cy="992739"/>
      </dsp:txXfrm>
    </dsp:sp>
    <dsp:sp modelId="{E953AEC8-E89F-4400-B19E-E8C4D5216825}">
      <dsp:nvSpPr>
        <dsp:cNvPr id="0" name=""/>
        <dsp:cNvSpPr/>
      </dsp:nvSpPr>
      <dsp:spPr>
        <a:xfrm>
          <a:off x="2314976" y="2318010"/>
          <a:ext cx="1654566" cy="9927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Average investment per member £750</a:t>
          </a:r>
        </a:p>
      </dsp:txBody>
      <dsp:txXfrm>
        <a:off x="2314976" y="2318010"/>
        <a:ext cx="1654566" cy="992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8EE9E-B007-4231-8DE1-B2A9831F3FB3}">
      <dsp:nvSpPr>
        <dsp:cNvPr id="0" name=""/>
        <dsp:cNvSpPr/>
      </dsp:nvSpPr>
      <dsp:spPr>
        <a:xfrm>
          <a:off x="1614" y="0"/>
          <a:ext cx="1584263" cy="4608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latin typeface="Gisha" pitchFamily="34" charset="-79"/>
              <a:cs typeface="Gisha" pitchFamily="34" charset="-79"/>
            </a:rPr>
            <a:t>Business model</a:t>
          </a:r>
          <a:endParaRPr lang="en-GB" sz="2000" kern="1200" dirty="0">
            <a:latin typeface="Gisha" pitchFamily="34" charset="-79"/>
            <a:cs typeface="Gisha" pitchFamily="34" charset="-79"/>
          </a:endParaRPr>
        </a:p>
      </dsp:txBody>
      <dsp:txXfrm>
        <a:off x="1614" y="0"/>
        <a:ext cx="1584263" cy="1382553"/>
      </dsp:txXfrm>
    </dsp:sp>
    <dsp:sp modelId="{69BAE938-01FA-4FD1-8036-1F66C102A4B9}">
      <dsp:nvSpPr>
        <dsp:cNvPr id="0" name=""/>
        <dsp:cNvSpPr/>
      </dsp:nvSpPr>
      <dsp:spPr>
        <a:xfrm>
          <a:off x="160040" y="1382947"/>
          <a:ext cx="1267411" cy="9053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Viable</a:t>
          </a:r>
          <a:endParaRPr lang="en-GB" sz="1600" kern="1200" dirty="0">
            <a:latin typeface="Gisha" pitchFamily="34" charset="-79"/>
            <a:cs typeface="Gisha" pitchFamily="34" charset="-79"/>
          </a:endParaRPr>
        </a:p>
      </dsp:txBody>
      <dsp:txXfrm>
        <a:off x="186558" y="1409465"/>
        <a:ext cx="1214375" cy="852352"/>
      </dsp:txXfrm>
    </dsp:sp>
    <dsp:sp modelId="{11E1D7BA-0E97-4A9C-8CAD-922D7C198877}">
      <dsp:nvSpPr>
        <dsp:cNvPr id="0" name=""/>
        <dsp:cNvSpPr/>
      </dsp:nvSpPr>
      <dsp:spPr>
        <a:xfrm>
          <a:off x="160040" y="2427625"/>
          <a:ext cx="1267411" cy="9053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Profitable</a:t>
          </a:r>
          <a:endParaRPr lang="en-GB" sz="1600" kern="1200" dirty="0">
            <a:latin typeface="Gisha" pitchFamily="34" charset="-79"/>
            <a:cs typeface="Gisha" pitchFamily="34" charset="-79"/>
          </a:endParaRPr>
        </a:p>
      </dsp:txBody>
      <dsp:txXfrm>
        <a:off x="186558" y="2454143"/>
        <a:ext cx="1214375" cy="852352"/>
      </dsp:txXfrm>
    </dsp:sp>
    <dsp:sp modelId="{5E2EB93C-891C-42F8-89CC-AA6DD2F78BD5}">
      <dsp:nvSpPr>
        <dsp:cNvPr id="0" name=""/>
        <dsp:cNvSpPr/>
      </dsp:nvSpPr>
      <dsp:spPr>
        <a:xfrm>
          <a:off x="160040" y="3472304"/>
          <a:ext cx="1267411" cy="9053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Sustainable</a:t>
          </a:r>
          <a:endParaRPr lang="en-GB" sz="1600" kern="1200" dirty="0">
            <a:latin typeface="Gisha" pitchFamily="34" charset="-79"/>
            <a:cs typeface="Gisha" pitchFamily="34" charset="-79"/>
          </a:endParaRPr>
        </a:p>
      </dsp:txBody>
      <dsp:txXfrm>
        <a:off x="186558" y="3498822"/>
        <a:ext cx="1214375" cy="852352"/>
      </dsp:txXfrm>
    </dsp:sp>
    <dsp:sp modelId="{D3290F24-528F-4F6E-9DB8-9A64238F5BA5}">
      <dsp:nvSpPr>
        <dsp:cNvPr id="0" name=""/>
        <dsp:cNvSpPr/>
      </dsp:nvSpPr>
      <dsp:spPr>
        <a:xfrm>
          <a:off x="1704698" y="0"/>
          <a:ext cx="1584263" cy="4608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latin typeface="Gisha" pitchFamily="34" charset="-79"/>
              <a:cs typeface="Gisha" pitchFamily="34" charset="-79"/>
            </a:rPr>
            <a:t>Community engagement</a:t>
          </a:r>
          <a:endParaRPr lang="en-GB" sz="2000" kern="1200" dirty="0">
            <a:latin typeface="Gisha" pitchFamily="34" charset="-79"/>
            <a:cs typeface="Gisha" pitchFamily="34" charset="-79"/>
          </a:endParaRPr>
        </a:p>
      </dsp:txBody>
      <dsp:txXfrm>
        <a:off x="1704698" y="0"/>
        <a:ext cx="1584263" cy="1382553"/>
      </dsp:txXfrm>
    </dsp:sp>
    <dsp:sp modelId="{54E0C449-6392-4D93-9500-201CD84D1310}">
      <dsp:nvSpPr>
        <dsp:cNvPr id="0" name=""/>
        <dsp:cNvSpPr/>
      </dsp:nvSpPr>
      <dsp:spPr>
        <a:xfrm>
          <a:off x="1863124" y="1382947"/>
          <a:ext cx="1267411" cy="9053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Scale and scope</a:t>
          </a:r>
          <a:endParaRPr lang="en-GB" sz="1600" kern="1200" dirty="0">
            <a:latin typeface="Gisha" pitchFamily="34" charset="-79"/>
            <a:cs typeface="Gisha" pitchFamily="34" charset="-79"/>
          </a:endParaRPr>
        </a:p>
      </dsp:txBody>
      <dsp:txXfrm>
        <a:off x="1889642" y="1409465"/>
        <a:ext cx="1214375" cy="852352"/>
      </dsp:txXfrm>
    </dsp:sp>
    <dsp:sp modelId="{30BAA9CF-CF29-484F-800B-954473851F3F}">
      <dsp:nvSpPr>
        <dsp:cNvPr id="0" name=""/>
        <dsp:cNvSpPr/>
      </dsp:nvSpPr>
      <dsp:spPr>
        <a:xfrm>
          <a:off x="1863124" y="2427625"/>
          <a:ext cx="1267411" cy="9053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Attracting support</a:t>
          </a:r>
          <a:endParaRPr lang="en-GB" sz="1600" kern="1200" dirty="0">
            <a:latin typeface="Gisha" pitchFamily="34" charset="-79"/>
            <a:cs typeface="Gisha" pitchFamily="34" charset="-79"/>
          </a:endParaRPr>
        </a:p>
      </dsp:txBody>
      <dsp:txXfrm>
        <a:off x="1889642" y="2454143"/>
        <a:ext cx="1214375" cy="852352"/>
      </dsp:txXfrm>
    </dsp:sp>
    <dsp:sp modelId="{E2DBE59D-E2B4-42B2-954A-D7441DA6124A}">
      <dsp:nvSpPr>
        <dsp:cNvPr id="0" name=""/>
        <dsp:cNvSpPr/>
      </dsp:nvSpPr>
      <dsp:spPr>
        <a:xfrm>
          <a:off x="1863124" y="3472304"/>
          <a:ext cx="1267411" cy="9053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Building membership</a:t>
          </a:r>
          <a:endParaRPr lang="en-GB" sz="1600" kern="1200" dirty="0">
            <a:latin typeface="Gisha" pitchFamily="34" charset="-79"/>
            <a:cs typeface="Gisha" pitchFamily="34" charset="-79"/>
          </a:endParaRPr>
        </a:p>
      </dsp:txBody>
      <dsp:txXfrm>
        <a:off x="1889642" y="3498822"/>
        <a:ext cx="1214375" cy="852352"/>
      </dsp:txXfrm>
    </dsp:sp>
    <dsp:sp modelId="{D0485BD6-89BD-45D8-A6F4-390464D54242}">
      <dsp:nvSpPr>
        <dsp:cNvPr id="0" name=""/>
        <dsp:cNvSpPr/>
      </dsp:nvSpPr>
      <dsp:spPr>
        <a:xfrm>
          <a:off x="3407781" y="0"/>
          <a:ext cx="1584263" cy="4608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latin typeface="Gisha" pitchFamily="34" charset="-79"/>
              <a:cs typeface="Gisha" pitchFamily="34" charset="-79"/>
            </a:rPr>
            <a:t>Governance</a:t>
          </a:r>
          <a:endParaRPr lang="en-GB" sz="2000" kern="1200" dirty="0" smtClean="0">
            <a:latin typeface="Gisha" pitchFamily="34" charset="-79"/>
            <a:cs typeface="Gisha" pitchFamily="34" charset="-79"/>
          </a:endParaRPr>
        </a:p>
      </dsp:txBody>
      <dsp:txXfrm>
        <a:off x="3407781" y="0"/>
        <a:ext cx="1584263" cy="1382553"/>
      </dsp:txXfrm>
    </dsp:sp>
    <dsp:sp modelId="{9A446635-DF15-4D0D-AD28-830C3CFB7AF9}">
      <dsp:nvSpPr>
        <dsp:cNvPr id="0" name=""/>
        <dsp:cNvSpPr/>
      </dsp:nvSpPr>
      <dsp:spPr>
        <a:xfrm>
          <a:off x="3566208" y="1382947"/>
          <a:ext cx="1267411" cy="9053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Legal form</a:t>
          </a:r>
        </a:p>
      </dsp:txBody>
      <dsp:txXfrm>
        <a:off x="3592726" y="1409465"/>
        <a:ext cx="1214375" cy="852352"/>
      </dsp:txXfrm>
    </dsp:sp>
    <dsp:sp modelId="{5D5E0B9A-1B94-463C-BDC5-B3AC4A03A348}">
      <dsp:nvSpPr>
        <dsp:cNvPr id="0" name=""/>
        <dsp:cNvSpPr/>
      </dsp:nvSpPr>
      <dsp:spPr>
        <a:xfrm>
          <a:off x="3566208" y="2427625"/>
          <a:ext cx="1267411" cy="9053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Rules</a:t>
          </a:r>
        </a:p>
      </dsp:txBody>
      <dsp:txXfrm>
        <a:off x="3592726" y="2454143"/>
        <a:ext cx="1214375" cy="852352"/>
      </dsp:txXfrm>
    </dsp:sp>
    <dsp:sp modelId="{C08C57AD-FF38-42CC-B16A-051FCE853166}">
      <dsp:nvSpPr>
        <dsp:cNvPr id="0" name=""/>
        <dsp:cNvSpPr/>
      </dsp:nvSpPr>
      <dsp:spPr>
        <a:xfrm>
          <a:off x="3566208" y="3472304"/>
          <a:ext cx="1267411" cy="9053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Conduct</a:t>
          </a:r>
        </a:p>
      </dsp:txBody>
      <dsp:txXfrm>
        <a:off x="3592726" y="3498822"/>
        <a:ext cx="1214375" cy="852352"/>
      </dsp:txXfrm>
    </dsp:sp>
    <dsp:sp modelId="{A7A9C077-932D-4BF0-A376-2332E7F1BD37}">
      <dsp:nvSpPr>
        <dsp:cNvPr id="0" name=""/>
        <dsp:cNvSpPr/>
      </dsp:nvSpPr>
      <dsp:spPr>
        <a:xfrm>
          <a:off x="5110865" y="0"/>
          <a:ext cx="1584263" cy="4608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Gisha" pitchFamily="34" charset="-79"/>
              <a:cs typeface="Gisha" pitchFamily="34" charset="-79"/>
            </a:rPr>
            <a:t>Offer document</a:t>
          </a:r>
        </a:p>
      </dsp:txBody>
      <dsp:txXfrm>
        <a:off x="5110865" y="0"/>
        <a:ext cx="1584263" cy="1382553"/>
      </dsp:txXfrm>
    </dsp:sp>
    <dsp:sp modelId="{3A1F00C6-1154-42BC-9F2C-844AAF61622E}">
      <dsp:nvSpPr>
        <dsp:cNvPr id="0" name=""/>
        <dsp:cNvSpPr/>
      </dsp:nvSpPr>
      <dsp:spPr>
        <a:xfrm>
          <a:off x="5269291" y="1382947"/>
          <a:ext cx="1267411" cy="9053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Accurate</a:t>
          </a:r>
        </a:p>
      </dsp:txBody>
      <dsp:txXfrm>
        <a:off x="5295809" y="1409465"/>
        <a:ext cx="1214375" cy="852352"/>
      </dsp:txXfrm>
    </dsp:sp>
    <dsp:sp modelId="{433DB4F9-0E5D-47F8-BBA6-72D891290A3A}">
      <dsp:nvSpPr>
        <dsp:cNvPr id="0" name=""/>
        <dsp:cNvSpPr/>
      </dsp:nvSpPr>
      <dsp:spPr>
        <a:xfrm>
          <a:off x="5269291" y="2427625"/>
          <a:ext cx="1267411" cy="9053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Informative</a:t>
          </a:r>
        </a:p>
      </dsp:txBody>
      <dsp:txXfrm>
        <a:off x="5295809" y="2454143"/>
        <a:ext cx="1214375" cy="852352"/>
      </dsp:txXfrm>
    </dsp:sp>
    <dsp:sp modelId="{6A4822E3-8F57-4A64-9B52-DAB2274BCECD}">
      <dsp:nvSpPr>
        <dsp:cNvPr id="0" name=""/>
        <dsp:cNvSpPr/>
      </dsp:nvSpPr>
      <dsp:spPr>
        <a:xfrm>
          <a:off x="5269291" y="3472304"/>
          <a:ext cx="1267411" cy="9053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Share offer ‘campaign’</a:t>
          </a:r>
        </a:p>
      </dsp:txBody>
      <dsp:txXfrm>
        <a:off x="5295809" y="3498822"/>
        <a:ext cx="1214375" cy="8523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8F80F-913A-409D-BB77-4D9AA8E194C9}">
      <dsp:nvSpPr>
        <dsp:cNvPr id="0" name=""/>
        <dsp:cNvSpPr/>
      </dsp:nvSpPr>
      <dsp:spPr>
        <a:xfrm>
          <a:off x="623150" y="2015"/>
          <a:ext cx="1774040" cy="17740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abin" pitchFamily="34" charset="0"/>
            </a:rPr>
            <a:t>DCLG-funded programme launched in 2012 and running to March 2015</a:t>
          </a:r>
          <a:endParaRPr lang="en-GB" sz="1400" kern="1200" dirty="0">
            <a:latin typeface="Cabin" pitchFamily="34" charset="0"/>
          </a:endParaRPr>
        </a:p>
      </dsp:txBody>
      <dsp:txXfrm>
        <a:off x="882952" y="261817"/>
        <a:ext cx="1254436" cy="1254436"/>
      </dsp:txXfrm>
    </dsp:sp>
    <dsp:sp modelId="{AA5E55FA-AB9B-4D11-89F5-668E6A2890AE}">
      <dsp:nvSpPr>
        <dsp:cNvPr id="0" name=""/>
        <dsp:cNvSpPr/>
      </dsp:nvSpPr>
      <dsp:spPr>
        <a:xfrm>
          <a:off x="995699" y="1920108"/>
          <a:ext cx="1028943" cy="102894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1132085" y="2313576"/>
        <a:ext cx="756171" cy="242007"/>
      </dsp:txXfrm>
    </dsp:sp>
    <dsp:sp modelId="{E229D4CC-6153-4872-A9AE-E101FA46A7CC}">
      <dsp:nvSpPr>
        <dsp:cNvPr id="0" name=""/>
        <dsp:cNvSpPr/>
      </dsp:nvSpPr>
      <dsp:spPr>
        <a:xfrm>
          <a:off x="623150" y="3093103"/>
          <a:ext cx="1774040" cy="17740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abin" pitchFamily="34" charset="0"/>
            </a:rPr>
            <a:t>Partnership between Co-operatives UK and Locality</a:t>
          </a:r>
        </a:p>
      </dsp:txBody>
      <dsp:txXfrm>
        <a:off x="882952" y="3352905"/>
        <a:ext cx="1254436" cy="1254436"/>
      </dsp:txXfrm>
    </dsp:sp>
    <dsp:sp modelId="{FCEA88EF-A0C5-46AF-BC34-EA74C0E25316}">
      <dsp:nvSpPr>
        <dsp:cNvPr id="0" name=""/>
        <dsp:cNvSpPr/>
      </dsp:nvSpPr>
      <dsp:spPr>
        <a:xfrm>
          <a:off x="2663297" y="2104608"/>
          <a:ext cx="564144" cy="659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2663297" y="2236597"/>
        <a:ext cx="394901" cy="395965"/>
      </dsp:txXfrm>
    </dsp:sp>
    <dsp:sp modelId="{419DBCFE-17D5-41B3-93B9-28C4AB5F1F33}">
      <dsp:nvSpPr>
        <dsp:cNvPr id="0" name=""/>
        <dsp:cNvSpPr/>
      </dsp:nvSpPr>
      <dsp:spPr>
        <a:xfrm>
          <a:off x="3461615" y="660539"/>
          <a:ext cx="3548081" cy="35480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Cabin" pitchFamily="34" charset="0"/>
            </a:rPr>
            <a:t>Objective to grow the market for community shares, supporting: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Cabin" pitchFamily="34" charset="0"/>
            </a:rPr>
            <a:t>Communities looking to develop share offers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Cabin" pitchFamily="34" charset="0"/>
            </a:rPr>
            <a:t>Supporters exploring the community shares market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Cabin" pitchFamily="34" charset="0"/>
            </a:rPr>
            <a:t>Intermediaries, practitioners and advisers involved in </a:t>
          </a:r>
          <a:r>
            <a:rPr lang="en-GB" sz="1400" kern="1200" dirty="0" err="1" smtClean="0">
              <a:latin typeface="Cabin" pitchFamily="34" charset="0"/>
            </a:rPr>
            <a:t>comshares</a:t>
          </a:r>
          <a:endParaRPr lang="en-GB" sz="1400" kern="1200" dirty="0" smtClean="0">
            <a:latin typeface="Cabin" pitchFamily="34" charset="0"/>
          </a:endParaRPr>
        </a:p>
      </dsp:txBody>
      <dsp:txXfrm>
        <a:off x="3981219" y="1180143"/>
        <a:ext cx="2508873" cy="2508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144D-DEEF-4B1F-9831-0690A5CC5DD8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84721-C2B4-4B4F-898B-295732983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BA1A-0767-415F-BA85-962EC04954BE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4BE-EF08-43FC-858E-6AE3E79C8C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24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BA1A-0767-415F-BA85-962EC04954BE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4BE-EF08-43FC-858E-6AE3E79C8C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248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8036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BBA1A-0767-415F-BA85-962EC04954BE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74BE-EF08-43FC-858E-6AE3E79C8CE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Community Shares logo RGB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28600" y="198967"/>
            <a:ext cx="1524000" cy="465667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8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0" i="0" kern="1200">
          <a:solidFill>
            <a:schemeClr val="tx1"/>
          </a:solidFill>
          <a:latin typeface="Cabin Regular"/>
          <a:ea typeface="+mj-ea"/>
          <a:cs typeface="Cabin Regular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genius.org.uk/" TargetMode="External"/><Relationship Id="rId2" Type="http://schemas.openxmlformats.org/officeDocument/2006/relationships/hyperlink" Target="http://www.communityshares.org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-Shares-title-slide2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20" y="-10690"/>
            <a:ext cx="9166920" cy="6875189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52400" y="228600"/>
            <a:ext cx="4495800" cy="13716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bin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45224"/>
            <a:ext cx="1388170" cy="781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564">
            <a:off x="243226" y="115022"/>
            <a:ext cx="2096083" cy="217290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08472" y="1292928"/>
            <a:ext cx="7971978" cy="13716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bin" pitchFamily="34" charset="0"/>
                <a:ea typeface="+mn-ea"/>
                <a:cs typeface="+mn-cs"/>
              </a:rPr>
              <a:t>Introducing Community Shares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bin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247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shares in pictures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74" y="1748884"/>
            <a:ext cx="2781331" cy="1850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r="12445"/>
          <a:stretch/>
        </p:blipFill>
        <p:spPr>
          <a:xfrm>
            <a:off x="4768407" y="1533282"/>
            <a:ext cx="3480387" cy="2282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9"/>
          <a:stretch/>
        </p:blipFill>
        <p:spPr>
          <a:xfrm>
            <a:off x="1043609" y="4084793"/>
            <a:ext cx="3422812" cy="2290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98132"/>
            <a:ext cx="2700300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604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781800" cy="563562"/>
          </a:xfrm>
        </p:spPr>
        <p:txBody>
          <a:bodyPr>
            <a:noAutofit/>
          </a:bodyPr>
          <a:lstStyle/>
          <a:p>
            <a:r>
              <a:rPr lang="en-GB" b="1" dirty="0"/>
              <a:t>The Importance of Equity: The Limitations of Debt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521568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501404" y="836712"/>
            <a:ext cx="18002" cy="594928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1640" y="114568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Cabin" pitchFamily="34" charset="0"/>
              </a:rPr>
              <a:t>Debt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0232" y="114568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Cabin" pitchFamily="34" charset="0"/>
              </a:rPr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3823054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</a:t>
            </a:r>
            <a:r>
              <a:rPr lang="en-US" b="1" dirty="0" smtClean="0"/>
              <a:t>community shares</a:t>
            </a:r>
            <a:r>
              <a:rPr lang="en-US" b="1" dirty="0"/>
              <a:t>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326704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Cabin" pitchFamily="34" charset="0"/>
                <a:cs typeface="Gisha" pitchFamily="34" charset="-79"/>
              </a:rPr>
              <a:t>“The sale of shares in enterprises serving a community purpose, with the aim of raising at least £10,000 in capital from no fewer than 20 members”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688958"/>
              </p:ext>
            </p:extLst>
          </p:nvPr>
        </p:nvGraphicFramePr>
        <p:xfrm>
          <a:off x="611560" y="2492896"/>
          <a:ext cx="7920880" cy="398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3068959"/>
            <a:ext cx="522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bin" pitchFamily="34" charset="0"/>
              </a:rPr>
              <a:t>Powered by Withdrawable Share Capital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180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</a:t>
            </a:r>
            <a:r>
              <a:rPr lang="en-US" dirty="0" smtClean="0"/>
              <a:t>hares </a:t>
            </a:r>
            <a:r>
              <a:rPr lang="en-US" dirty="0"/>
              <a:t>m</a:t>
            </a:r>
            <a:r>
              <a:rPr lang="en-US" dirty="0" smtClean="0"/>
              <a:t>arket indicators: 2009 - 2014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002599"/>
              </p:ext>
            </p:extLst>
          </p:nvPr>
        </p:nvGraphicFramePr>
        <p:xfrm>
          <a:off x="3995936" y="2708920"/>
          <a:ext cx="6264696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1582598"/>
              </p:ext>
            </p:extLst>
          </p:nvPr>
        </p:nvGraphicFramePr>
        <p:xfrm>
          <a:off x="-180528" y="1052736"/>
          <a:ext cx="446449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526138"/>
              </p:ext>
            </p:extLst>
          </p:nvPr>
        </p:nvGraphicFramePr>
        <p:xfrm>
          <a:off x="4211960" y="2636912"/>
          <a:ext cx="482453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92890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 pillars of a successful share offer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70004496"/>
              </p:ext>
            </p:extLst>
          </p:nvPr>
        </p:nvGraphicFramePr>
        <p:xfrm>
          <a:off x="1259632" y="1700808"/>
          <a:ext cx="66967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528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Community </a:t>
            </a:r>
            <a:r>
              <a:rPr lang="en-US" b="1" dirty="0"/>
              <a:t>Shares </a:t>
            </a:r>
            <a:r>
              <a:rPr lang="en-US" b="1" dirty="0" smtClean="0"/>
              <a:t>Unit?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62472553"/>
              </p:ext>
            </p:extLst>
          </p:nvPr>
        </p:nvGraphicFramePr>
        <p:xfrm>
          <a:off x="971600" y="1628800"/>
          <a:ext cx="7632848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176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Get in touch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bin" pitchFamily="34" charset="0"/>
                <a:hlinkClick r:id="rId2"/>
              </a:rPr>
              <a:t>www.communityshares.org.uk</a:t>
            </a:r>
            <a:endParaRPr lang="en-GB" dirty="0">
              <a:solidFill>
                <a:schemeClr val="bg1"/>
              </a:solidFill>
              <a:latin typeface="Cabin" pitchFamily="34" charset="0"/>
            </a:endParaRPr>
          </a:p>
          <a:p>
            <a:endParaRPr lang="en-GB" dirty="0">
              <a:solidFill>
                <a:schemeClr val="bg1"/>
              </a:solidFill>
              <a:latin typeface="Cabin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bin" pitchFamily="34" charset="0"/>
                <a:hlinkClick r:id="rId3"/>
              </a:rPr>
              <a:t>www.microgenius.org.uk</a:t>
            </a:r>
            <a:endParaRPr lang="en-GB" dirty="0">
              <a:solidFill>
                <a:schemeClr val="bg1"/>
              </a:solidFill>
              <a:latin typeface="Cabin" pitchFamily="34" charset="0"/>
            </a:endParaRPr>
          </a:p>
          <a:p>
            <a:endParaRPr lang="en-GB" dirty="0">
              <a:solidFill>
                <a:schemeClr val="bg1"/>
              </a:solidFill>
              <a:latin typeface="Cabin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bin" pitchFamily="34" charset="0"/>
              </a:rPr>
              <a:t>communityshares@uk.coop</a:t>
            </a:r>
          </a:p>
        </p:txBody>
      </p:sp>
    </p:spTree>
    <p:extLst>
      <p:ext uri="{BB962C8B-B14F-4D97-AF65-F5344CB8AC3E}">
        <p14:creationId xmlns:p14="http://schemas.microsoft.com/office/powerpoint/2010/main" val="640142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ty Shares Powerpoint TEMPLATE">
  <a:themeElements>
    <a:clrScheme name="Community Shares 1">
      <a:dk1>
        <a:srgbClr val="2C5258"/>
      </a:dk1>
      <a:lt1>
        <a:sysClr val="window" lastClr="FFFFFF"/>
      </a:lt1>
      <a:dk2>
        <a:srgbClr val="2C5258"/>
      </a:dk2>
      <a:lt2>
        <a:srgbClr val="FFFFFF"/>
      </a:lt2>
      <a:accent1>
        <a:srgbClr val="73BFBD"/>
      </a:accent1>
      <a:accent2>
        <a:srgbClr val="FC3842"/>
      </a:accent2>
      <a:accent3>
        <a:srgbClr val="1A8264"/>
      </a:accent3>
      <a:accent4>
        <a:srgbClr val="9B1C2C"/>
      </a:accent4>
      <a:accent5>
        <a:srgbClr val="4A898E"/>
      </a:accent5>
      <a:accent6>
        <a:srgbClr val="A5A7AA"/>
      </a:accent6>
      <a:hlink>
        <a:srgbClr val="4A898E"/>
      </a:hlink>
      <a:folHlink>
        <a:srgbClr val="9B1C2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245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Cabin Regular</vt:lpstr>
      <vt:lpstr>Gisha</vt:lpstr>
      <vt:lpstr>Cabin</vt:lpstr>
      <vt:lpstr>Community Shares Powerpoint TEMPLATE</vt:lpstr>
      <vt:lpstr>PowerPoint Presentation</vt:lpstr>
      <vt:lpstr>Community shares in pictures</vt:lpstr>
      <vt:lpstr>The Importance of Equity: The Limitations of Debt </vt:lpstr>
      <vt:lpstr>What are community shares? </vt:lpstr>
      <vt:lpstr>Community shares market indicators: 2009 - 2014</vt:lpstr>
      <vt:lpstr>Key pillars of a successful share offer</vt:lpstr>
      <vt:lpstr>What is the Community Shares Unit?</vt:lpstr>
      <vt:lpstr>Get in touch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Borkin</dc:creator>
  <cp:lastModifiedBy>Simon Borkin</cp:lastModifiedBy>
  <cp:revision>21</cp:revision>
  <dcterms:created xsi:type="dcterms:W3CDTF">2013-11-29T13:03:20Z</dcterms:created>
  <dcterms:modified xsi:type="dcterms:W3CDTF">2014-04-01T07:57:39Z</dcterms:modified>
</cp:coreProperties>
</file>